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0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2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13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14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15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16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17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18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19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20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notesSlides/notesSlide21.xml" ContentType="application/vnd.openxmlformats-officedocument.presentationml.notesSlide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22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notesSlides/notesSlide23.xml" ContentType="application/vnd.openxmlformats-officedocument.presentationml.notesSlide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notesSlides/notesSlide24.xml" ContentType="application/vnd.openxmlformats-officedocument.presentationml.notesSlide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notesSlides/notesSlide25.xml" ContentType="application/vnd.openxmlformats-officedocument.presentationml.notesSlide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26" r:id="rId2"/>
    <p:sldId id="364" r:id="rId3"/>
    <p:sldId id="332" r:id="rId4"/>
    <p:sldId id="334" r:id="rId5"/>
    <p:sldId id="327" r:id="rId6"/>
    <p:sldId id="365" r:id="rId7"/>
    <p:sldId id="366" r:id="rId8"/>
    <p:sldId id="328" r:id="rId9"/>
    <p:sldId id="330" r:id="rId10"/>
    <p:sldId id="333" r:id="rId11"/>
    <p:sldId id="340" r:id="rId12"/>
    <p:sldId id="289" r:id="rId13"/>
    <p:sldId id="293" r:id="rId14"/>
    <p:sldId id="350" r:id="rId15"/>
    <p:sldId id="315" r:id="rId16"/>
    <p:sldId id="312" r:id="rId17"/>
    <p:sldId id="297" r:id="rId18"/>
    <p:sldId id="349" r:id="rId19"/>
    <p:sldId id="351" r:id="rId20"/>
    <p:sldId id="352" r:id="rId21"/>
    <p:sldId id="353" r:id="rId22"/>
    <p:sldId id="354" r:id="rId23"/>
    <p:sldId id="355" r:id="rId24"/>
    <p:sldId id="356" r:id="rId25"/>
    <p:sldId id="359" r:id="rId26"/>
    <p:sldId id="298" r:id="rId27"/>
    <p:sldId id="324" r:id="rId28"/>
    <p:sldId id="325" r:id="rId29"/>
    <p:sldId id="300" r:id="rId30"/>
    <p:sldId id="299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CADC4"/>
    <a:srgbClr val="0000FF"/>
    <a:srgbClr val="009900"/>
    <a:srgbClr val="99FF33"/>
    <a:srgbClr val="66FF33"/>
    <a:srgbClr val="99FF66"/>
    <a:srgbClr val="CCFF99"/>
    <a:srgbClr val="33CC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1181" autoAdjust="0"/>
  </p:normalViewPr>
  <p:slideViewPr>
    <p:cSldViewPr snapToGrid="0">
      <p:cViewPr varScale="1">
        <p:scale>
          <a:sx n="74" d="100"/>
          <a:sy n="74" d="100"/>
        </p:scale>
        <p:origin x="44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28575">
          <a:solidFill>
            <a:srgbClr val="009900"/>
          </a:solidFill>
        </a:ln>
      </dgm:spPr>
      <dgm:t>
        <a:bodyPr/>
        <a:lstStyle/>
        <a:p>
          <a:r>
            <a:rPr lang="it-IT" sz="1200" b="1" dirty="0">
              <a:solidFill>
                <a:schemeClr val="tx1"/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solidFill>
            <a:srgbClr val="009900"/>
          </a:solidFill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/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643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B628944A-4B3C-4476-930E-00440FD00A8D}" type="presOf" srcId="{EFB7916E-C27B-4164-85E1-B5526EB38522}" destId="{1A7D0073-7D51-4B29-924C-F3499D9E46F8}" srcOrd="2" destOrd="0" presId="urn:microsoft.com/office/officeart/2005/8/layout/gear1"/>
    <dgm:cxn modelId="{7461AECE-7885-4E73-8FF7-7AF343A51A80}" type="presOf" srcId="{4B340316-4131-4AB2-873B-509B710D8DA4}" destId="{56BBF778-D327-45FD-B2A8-26C38FC4110D}" srcOrd="2" destOrd="0" presId="urn:microsoft.com/office/officeart/2005/8/layout/gear1"/>
    <dgm:cxn modelId="{040D84F5-066C-4149-B99F-152B8BDCD869}" type="presOf" srcId="{330ABD91-597F-4CD5-AB4E-96F1A1DA13D2}" destId="{E43C1255-C9A5-456A-B10F-061CD3947BD6}" srcOrd="0" destOrd="0" presId="urn:microsoft.com/office/officeart/2005/8/layout/gear1"/>
    <dgm:cxn modelId="{EE4A9427-0A55-4EF5-A2B2-C01D48E55462}" type="presOf" srcId="{B57E5448-EF01-4BB5-92E1-8D4B721170B6}" destId="{692D0472-97F4-486D-823F-B27A438E233B}" srcOrd="0" destOrd="0" presId="urn:microsoft.com/office/officeart/2005/8/layout/gear1"/>
    <dgm:cxn modelId="{047D568E-5088-4934-A862-5572EC6C923C}" type="presOf" srcId="{2D32EE0A-3E29-40EB-A2C5-9B546A1DCE9B}" destId="{DC84DA14-EA23-4FBE-A994-1C4E6DBE79A3}" srcOrd="2" destOrd="0" presId="urn:microsoft.com/office/officeart/2005/8/layout/gear1"/>
    <dgm:cxn modelId="{B6C67B60-E6C4-44D8-91A0-74C84002B5F6}" type="presOf" srcId="{2D32EE0A-3E29-40EB-A2C5-9B546A1DCE9B}" destId="{A583B57B-6F57-4B13-83C7-2708EC22E563}" srcOrd="0" destOrd="0" presId="urn:microsoft.com/office/officeart/2005/8/layout/gear1"/>
    <dgm:cxn modelId="{A34CEA5F-DCEE-4A43-80CD-A9C20DB628C0}" type="presOf" srcId="{4B340316-4131-4AB2-873B-509B710D8DA4}" destId="{228CBB7E-583D-437E-8B9B-A870D67773C0}" srcOrd="0" destOrd="0" presId="urn:microsoft.com/office/officeart/2005/8/layout/gear1"/>
    <dgm:cxn modelId="{88AD9980-6567-48A4-8C5F-52449E4A9C39}" type="presOf" srcId="{4B340316-4131-4AB2-873B-509B710D8DA4}" destId="{25A362B3-5314-4F70-88F8-A83BD782E868}" srcOrd="1" destOrd="0" presId="urn:microsoft.com/office/officeart/2005/8/layout/gear1"/>
    <dgm:cxn modelId="{D21B4F9D-4280-4AA4-AB84-CF88AA73E694}" type="presOf" srcId="{EFB7916E-C27B-4164-85E1-B5526EB38522}" destId="{83A12E71-9C04-490C-B5DB-1AE0AAB092EC}" srcOrd="1" destOrd="0" presId="urn:microsoft.com/office/officeart/2005/8/layout/gear1"/>
    <dgm:cxn modelId="{17D9448D-FE01-4DB3-B880-58584039FDFE}" type="presOf" srcId="{676D976B-0877-4A27-8AA2-44CA11AA2589}" destId="{7E559D5E-1723-4C61-A4CD-1674E8EA8588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A92AC682-5FC2-4F1D-8B17-B29DE1E60A65}" type="presOf" srcId="{EFB7916E-C27B-4164-85E1-B5526EB38522}" destId="{4A160841-8996-4A42-9A64-45F7A68E994F}" srcOrd="3" destOrd="0" presId="urn:microsoft.com/office/officeart/2005/8/layout/gear1"/>
    <dgm:cxn modelId="{F6334BD2-DF1D-4E8D-86A3-D14F25F33D87}" type="presOf" srcId="{E99B47E5-E6C0-4B55-9458-D4A7F90492E5}" destId="{8DEC313F-F2D6-429C-9FC1-0C454A7E54DA}" srcOrd="0" destOrd="0" presId="urn:microsoft.com/office/officeart/2005/8/layout/gear1"/>
    <dgm:cxn modelId="{63BE3989-4133-4334-BA9C-43BD22629110}" type="presOf" srcId="{EFB7916E-C27B-4164-85E1-B5526EB38522}" destId="{68FDC146-6098-4EF6-970F-9FD5104FC952}" srcOrd="0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F077C127-6C95-466D-8BDE-7B549FB4956F}" type="presOf" srcId="{2D32EE0A-3E29-40EB-A2C5-9B546A1DCE9B}" destId="{C413EE7F-F5CF-4620-9DFE-C3E7F3393AE9}" srcOrd="1" destOrd="0" presId="urn:microsoft.com/office/officeart/2005/8/layout/gear1"/>
    <dgm:cxn modelId="{D0C26597-7CCF-4493-9481-7999DD2B8F32}" type="presParOf" srcId="{692D0472-97F4-486D-823F-B27A438E233B}" destId="{A583B57B-6F57-4B13-83C7-2708EC22E563}" srcOrd="0" destOrd="0" presId="urn:microsoft.com/office/officeart/2005/8/layout/gear1"/>
    <dgm:cxn modelId="{FDC6423A-4F93-4695-91A9-D37B7FA9C5BA}" type="presParOf" srcId="{692D0472-97F4-486D-823F-B27A438E233B}" destId="{C413EE7F-F5CF-4620-9DFE-C3E7F3393AE9}" srcOrd="1" destOrd="0" presId="urn:microsoft.com/office/officeart/2005/8/layout/gear1"/>
    <dgm:cxn modelId="{DAF1365C-F6F8-45E3-8018-FA186C47BD86}" type="presParOf" srcId="{692D0472-97F4-486D-823F-B27A438E233B}" destId="{DC84DA14-EA23-4FBE-A994-1C4E6DBE79A3}" srcOrd="2" destOrd="0" presId="urn:microsoft.com/office/officeart/2005/8/layout/gear1"/>
    <dgm:cxn modelId="{064D5BE0-5D65-49C1-BFEA-AF7958FA78EA}" type="presParOf" srcId="{692D0472-97F4-486D-823F-B27A438E233B}" destId="{228CBB7E-583D-437E-8B9B-A870D67773C0}" srcOrd="3" destOrd="0" presId="urn:microsoft.com/office/officeart/2005/8/layout/gear1"/>
    <dgm:cxn modelId="{E26663D3-6F51-4F30-A660-284D4A54AE5F}" type="presParOf" srcId="{692D0472-97F4-486D-823F-B27A438E233B}" destId="{25A362B3-5314-4F70-88F8-A83BD782E868}" srcOrd="4" destOrd="0" presId="urn:microsoft.com/office/officeart/2005/8/layout/gear1"/>
    <dgm:cxn modelId="{F2C57943-F627-4CF0-93DC-07AEEEF7052E}" type="presParOf" srcId="{692D0472-97F4-486D-823F-B27A438E233B}" destId="{56BBF778-D327-45FD-B2A8-26C38FC4110D}" srcOrd="5" destOrd="0" presId="urn:microsoft.com/office/officeart/2005/8/layout/gear1"/>
    <dgm:cxn modelId="{52064B14-8496-4EDF-8DA7-CA25DDEC3089}" type="presParOf" srcId="{692D0472-97F4-486D-823F-B27A438E233B}" destId="{68FDC146-6098-4EF6-970F-9FD5104FC952}" srcOrd="6" destOrd="0" presId="urn:microsoft.com/office/officeart/2005/8/layout/gear1"/>
    <dgm:cxn modelId="{FEE1CCDD-2352-474A-B921-E7DD8FCAA765}" type="presParOf" srcId="{692D0472-97F4-486D-823F-B27A438E233B}" destId="{83A12E71-9C04-490C-B5DB-1AE0AAB092EC}" srcOrd="7" destOrd="0" presId="urn:microsoft.com/office/officeart/2005/8/layout/gear1"/>
    <dgm:cxn modelId="{905A2332-B185-44AC-9339-56DE0525AD33}" type="presParOf" srcId="{692D0472-97F4-486D-823F-B27A438E233B}" destId="{1A7D0073-7D51-4B29-924C-F3499D9E46F8}" srcOrd="8" destOrd="0" presId="urn:microsoft.com/office/officeart/2005/8/layout/gear1"/>
    <dgm:cxn modelId="{7BF6621A-F838-4262-ACC4-BCF0AAA57B0C}" type="presParOf" srcId="{692D0472-97F4-486D-823F-B27A438E233B}" destId="{4A160841-8996-4A42-9A64-45F7A68E994F}" srcOrd="9" destOrd="0" presId="urn:microsoft.com/office/officeart/2005/8/layout/gear1"/>
    <dgm:cxn modelId="{3DD4E37F-29FF-4FAB-B3ED-46C3ABE0CB92}" type="presParOf" srcId="{692D0472-97F4-486D-823F-B27A438E233B}" destId="{7E559D5E-1723-4C61-A4CD-1674E8EA8588}" srcOrd="10" destOrd="0" presId="urn:microsoft.com/office/officeart/2005/8/layout/gear1"/>
    <dgm:cxn modelId="{995B2ACF-294A-430A-8440-D3102C1C7494}" type="presParOf" srcId="{692D0472-97F4-486D-823F-B27A438E233B}" destId="{8DEC313F-F2D6-429C-9FC1-0C454A7E54DA}" srcOrd="11" destOrd="0" presId="urn:microsoft.com/office/officeart/2005/8/layout/gear1"/>
    <dgm:cxn modelId="{07ECA460-4064-49E0-BB91-499173AB4C0B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/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5E2DF827-0CA6-496A-804B-0EFE5ED34CA5}" type="presOf" srcId="{2D32EE0A-3E29-40EB-A2C5-9B546A1DCE9B}" destId="{DC84DA14-EA23-4FBE-A994-1C4E6DBE79A3}" srcOrd="2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08D79D53-5B99-47A1-9DAD-3986B49C9BD7}" type="presOf" srcId="{EFB7916E-C27B-4164-85E1-B5526EB38522}" destId="{83A12E71-9C04-490C-B5DB-1AE0AAB092EC}" srcOrd="1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9C00B4CD-9051-494D-AEDF-E51BFCAE848D}" type="presOf" srcId="{4B340316-4131-4AB2-873B-509B710D8DA4}" destId="{56BBF778-D327-45FD-B2A8-26C38FC4110D}" srcOrd="2" destOrd="0" presId="urn:microsoft.com/office/officeart/2005/8/layout/gear1"/>
    <dgm:cxn modelId="{D840AC49-C1DC-45C9-BE01-8A40C3919E71}" type="presOf" srcId="{2D32EE0A-3E29-40EB-A2C5-9B546A1DCE9B}" destId="{C413EE7F-F5CF-4620-9DFE-C3E7F3393AE9}" srcOrd="1" destOrd="0" presId="urn:microsoft.com/office/officeart/2005/8/layout/gear1"/>
    <dgm:cxn modelId="{E9E95E9B-AC14-4BF5-A276-15B02DF7DC94}" type="presOf" srcId="{EFB7916E-C27B-4164-85E1-B5526EB38522}" destId="{4A160841-8996-4A42-9A64-45F7A68E994F}" srcOrd="3" destOrd="0" presId="urn:microsoft.com/office/officeart/2005/8/layout/gear1"/>
    <dgm:cxn modelId="{9173715F-16D5-41D7-ACDC-0DBB012A8613}" type="presOf" srcId="{EFB7916E-C27B-4164-85E1-B5526EB38522}" destId="{68FDC146-6098-4EF6-970F-9FD5104FC952}" srcOrd="0" destOrd="0" presId="urn:microsoft.com/office/officeart/2005/8/layout/gear1"/>
    <dgm:cxn modelId="{22BC2C9B-0953-4BFF-8A78-A612C4C669B6}" type="presOf" srcId="{EFB7916E-C27B-4164-85E1-B5526EB38522}" destId="{1A7D0073-7D51-4B29-924C-F3499D9E46F8}" srcOrd="2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AA325CAB-55A4-4C10-B03B-BE102176E3DA}" type="presOf" srcId="{330ABD91-597F-4CD5-AB4E-96F1A1DA13D2}" destId="{E43C1255-C9A5-456A-B10F-061CD3947BD6}" srcOrd="0" destOrd="0" presId="urn:microsoft.com/office/officeart/2005/8/layout/gear1"/>
    <dgm:cxn modelId="{03F59717-38DD-4136-9E2E-BC99FF851FEC}" type="presOf" srcId="{B57E5448-EF01-4BB5-92E1-8D4B721170B6}" destId="{692D0472-97F4-486D-823F-B27A438E233B}" srcOrd="0" destOrd="0" presId="urn:microsoft.com/office/officeart/2005/8/layout/gear1"/>
    <dgm:cxn modelId="{74F1E570-2278-4BD5-90E1-5A61B63B0042}" type="presOf" srcId="{4B340316-4131-4AB2-873B-509B710D8DA4}" destId="{25A362B3-5314-4F70-88F8-A83BD782E868}" srcOrd="1" destOrd="0" presId="urn:microsoft.com/office/officeart/2005/8/layout/gear1"/>
    <dgm:cxn modelId="{AB98F858-8BBE-4CEB-9D31-7F3C96E8DF3A}" type="presOf" srcId="{2D32EE0A-3E29-40EB-A2C5-9B546A1DCE9B}" destId="{A583B57B-6F57-4B13-83C7-2708EC22E563}" srcOrd="0" destOrd="0" presId="urn:microsoft.com/office/officeart/2005/8/layout/gear1"/>
    <dgm:cxn modelId="{EA9376B4-70B4-4BB5-8D0D-E83DBAA749F1}" type="presOf" srcId="{E99B47E5-E6C0-4B55-9458-D4A7F90492E5}" destId="{8DEC313F-F2D6-429C-9FC1-0C454A7E54DA}" srcOrd="0" destOrd="0" presId="urn:microsoft.com/office/officeart/2005/8/layout/gear1"/>
    <dgm:cxn modelId="{A92FA1BD-EEF5-4BA7-BFCD-C8A6C6C5DABD}" type="presOf" srcId="{4B340316-4131-4AB2-873B-509B710D8DA4}" destId="{228CBB7E-583D-437E-8B9B-A870D67773C0}" srcOrd="0" destOrd="0" presId="urn:microsoft.com/office/officeart/2005/8/layout/gear1"/>
    <dgm:cxn modelId="{735498C7-478D-469B-ABD5-395347237434}" type="presOf" srcId="{676D976B-0877-4A27-8AA2-44CA11AA2589}" destId="{7E559D5E-1723-4C61-A4CD-1674E8EA8588}" srcOrd="0" destOrd="0" presId="urn:microsoft.com/office/officeart/2005/8/layout/gear1"/>
    <dgm:cxn modelId="{A4B18367-FF67-4371-B13C-E530E837533C}" type="presParOf" srcId="{692D0472-97F4-486D-823F-B27A438E233B}" destId="{A583B57B-6F57-4B13-83C7-2708EC22E563}" srcOrd="0" destOrd="0" presId="urn:microsoft.com/office/officeart/2005/8/layout/gear1"/>
    <dgm:cxn modelId="{D9B960D3-A7AB-4876-B498-C75FEED1202A}" type="presParOf" srcId="{692D0472-97F4-486D-823F-B27A438E233B}" destId="{C413EE7F-F5CF-4620-9DFE-C3E7F3393AE9}" srcOrd="1" destOrd="0" presId="urn:microsoft.com/office/officeart/2005/8/layout/gear1"/>
    <dgm:cxn modelId="{3FA93ADE-1E48-4D75-B81D-D494C0CA12ED}" type="presParOf" srcId="{692D0472-97F4-486D-823F-B27A438E233B}" destId="{DC84DA14-EA23-4FBE-A994-1C4E6DBE79A3}" srcOrd="2" destOrd="0" presId="urn:microsoft.com/office/officeart/2005/8/layout/gear1"/>
    <dgm:cxn modelId="{66322996-DA3E-42EF-BE58-69C8D2E86C39}" type="presParOf" srcId="{692D0472-97F4-486D-823F-B27A438E233B}" destId="{228CBB7E-583D-437E-8B9B-A870D67773C0}" srcOrd="3" destOrd="0" presId="urn:microsoft.com/office/officeart/2005/8/layout/gear1"/>
    <dgm:cxn modelId="{D0640804-007F-4040-B7D4-7E7DC345164D}" type="presParOf" srcId="{692D0472-97F4-486D-823F-B27A438E233B}" destId="{25A362B3-5314-4F70-88F8-A83BD782E868}" srcOrd="4" destOrd="0" presId="urn:microsoft.com/office/officeart/2005/8/layout/gear1"/>
    <dgm:cxn modelId="{59FCB6E3-C650-45E4-ADD7-F08DBBA0D072}" type="presParOf" srcId="{692D0472-97F4-486D-823F-B27A438E233B}" destId="{56BBF778-D327-45FD-B2A8-26C38FC4110D}" srcOrd="5" destOrd="0" presId="urn:microsoft.com/office/officeart/2005/8/layout/gear1"/>
    <dgm:cxn modelId="{803C3C82-AED7-4A30-8B5C-23FF7F6A0C9B}" type="presParOf" srcId="{692D0472-97F4-486D-823F-B27A438E233B}" destId="{68FDC146-6098-4EF6-970F-9FD5104FC952}" srcOrd="6" destOrd="0" presId="urn:microsoft.com/office/officeart/2005/8/layout/gear1"/>
    <dgm:cxn modelId="{D577C549-E650-48A6-8F29-6CA17AF66D59}" type="presParOf" srcId="{692D0472-97F4-486D-823F-B27A438E233B}" destId="{83A12E71-9C04-490C-B5DB-1AE0AAB092EC}" srcOrd="7" destOrd="0" presId="urn:microsoft.com/office/officeart/2005/8/layout/gear1"/>
    <dgm:cxn modelId="{0479D892-EA85-499A-BCB1-7A685B891539}" type="presParOf" srcId="{692D0472-97F4-486D-823F-B27A438E233B}" destId="{1A7D0073-7D51-4B29-924C-F3499D9E46F8}" srcOrd="8" destOrd="0" presId="urn:microsoft.com/office/officeart/2005/8/layout/gear1"/>
    <dgm:cxn modelId="{435B628C-7587-49EA-A7EC-050F63A779CA}" type="presParOf" srcId="{692D0472-97F4-486D-823F-B27A438E233B}" destId="{4A160841-8996-4A42-9A64-45F7A68E994F}" srcOrd="9" destOrd="0" presId="urn:microsoft.com/office/officeart/2005/8/layout/gear1"/>
    <dgm:cxn modelId="{641AF527-F51F-4716-AEAA-F71329EAFA36}" type="presParOf" srcId="{692D0472-97F4-486D-823F-B27A438E233B}" destId="{7E559D5E-1723-4C61-A4CD-1674E8EA8588}" srcOrd="10" destOrd="0" presId="urn:microsoft.com/office/officeart/2005/8/layout/gear1"/>
    <dgm:cxn modelId="{F0D12751-021F-4907-A516-9709542FDBBD}" type="presParOf" srcId="{692D0472-97F4-486D-823F-B27A438E233B}" destId="{8DEC313F-F2D6-429C-9FC1-0C454A7E54DA}" srcOrd="11" destOrd="0" presId="urn:microsoft.com/office/officeart/2005/8/layout/gear1"/>
    <dgm:cxn modelId="{C842337D-C39F-4618-A242-0594D2137DD0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28575">
          <a:solidFill>
            <a:srgbClr val="009900"/>
          </a:solidFill>
        </a:ln>
      </dgm:spPr>
      <dgm:t>
        <a:bodyPr/>
        <a:lstStyle/>
        <a:p>
          <a:r>
            <a:rPr lang="it-IT" sz="1200" b="1" dirty="0">
              <a:solidFill>
                <a:schemeClr val="tx1"/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solidFill>
            <a:srgbClr val="009900"/>
          </a:solidFill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/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643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405A4E63-C72F-4BAF-B0E8-609AEFF345D8}" type="presOf" srcId="{2D32EE0A-3E29-40EB-A2C5-9B546A1DCE9B}" destId="{DC84DA14-EA23-4FBE-A994-1C4E6DBE79A3}" srcOrd="2" destOrd="0" presId="urn:microsoft.com/office/officeart/2005/8/layout/gear1"/>
    <dgm:cxn modelId="{5E59C1BE-0C0C-49F4-BBD4-8D4166072007}" type="presOf" srcId="{EFB7916E-C27B-4164-85E1-B5526EB38522}" destId="{68FDC146-6098-4EF6-970F-9FD5104FC952}" srcOrd="0" destOrd="0" presId="urn:microsoft.com/office/officeart/2005/8/layout/gear1"/>
    <dgm:cxn modelId="{807B1FAE-D94E-4867-8A38-246AEB955421}" type="presOf" srcId="{E99B47E5-E6C0-4B55-9458-D4A7F90492E5}" destId="{8DEC313F-F2D6-429C-9FC1-0C454A7E54DA}" srcOrd="0" destOrd="0" presId="urn:microsoft.com/office/officeart/2005/8/layout/gear1"/>
    <dgm:cxn modelId="{770AB9AF-F0E3-4CA2-8FEA-0C353ED723F4}" type="presOf" srcId="{330ABD91-597F-4CD5-AB4E-96F1A1DA13D2}" destId="{E43C1255-C9A5-456A-B10F-061CD3947BD6}" srcOrd="0" destOrd="0" presId="urn:microsoft.com/office/officeart/2005/8/layout/gear1"/>
    <dgm:cxn modelId="{78EF3BDE-E6AD-4525-AB0B-ABF633295ABA}" type="presOf" srcId="{2D32EE0A-3E29-40EB-A2C5-9B546A1DCE9B}" destId="{A583B57B-6F57-4B13-83C7-2708EC22E563}" srcOrd="0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CCE35E47-CEC2-470C-96BC-91864D4C95FF}" type="presOf" srcId="{676D976B-0877-4A27-8AA2-44CA11AA2589}" destId="{7E559D5E-1723-4C61-A4CD-1674E8EA8588}" srcOrd="0" destOrd="0" presId="urn:microsoft.com/office/officeart/2005/8/layout/gear1"/>
    <dgm:cxn modelId="{A5C04699-5CCC-4946-9C0F-D608643E3D9C}" type="presOf" srcId="{4B340316-4131-4AB2-873B-509B710D8DA4}" destId="{56BBF778-D327-45FD-B2A8-26C38FC4110D}" srcOrd="2" destOrd="0" presId="urn:microsoft.com/office/officeart/2005/8/layout/gear1"/>
    <dgm:cxn modelId="{E7594D7C-7276-4A20-AED9-04321B3D825E}" type="presOf" srcId="{2D32EE0A-3E29-40EB-A2C5-9B546A1DCE9B}" destId="{C413EE7F-F5CF-4620-9DFE-C3E7F3393AE9}" srcOrd="1" destOrd="0" presId="urn:microsoft.com/office/officeart/2005/8/layout/gear1"/>
    <dgm:cxn modelId="{A26F9412-145B-430D-AEC6-F900F20CA249}" type="presOf" srcId="{EFB7916E-C27B-4164-85E1-B5526EB38522}" destId="{1A7D0073-7D51-4B29-924C-F3499D9E46F8}" srcOrd="2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38ED4FF8-DC17-48A4-B76B-9F1B1301FDAD}" type="presOf" srcId="{4B340316-4131-4AB2-873B-509B710D8DA4}" destId="{228CBB7E-583D-437E-8B9B-A870D67773C0}" srcOrd="0" destOrd="0" presId="urn:microsoft.com/office/officeart/2005/8/layout/gear1"/>
    <dgm:cxn modelId="{A2D3B39A-297F-4A47-B60E-7C932149DE30}" type="presOf" srcId="{B57E5448-EF01-4BB5-92E1-8D4B721170B6}" destId="{692D0472-97F4-486D-823F-B27A438E233B}" srcOrd="0" destOrd="0" presId="urn:microsoft.com/office/officeart/2005/8/layout/gear1"/>
    <dgm:cxn modelId="{CA16A227-40F0-45DB-A9DE-A496221BEFE0}" type="presOf" srcId="{EFB7916E-C27B-4164-85E1-B5526EB38522}" destId="{4A160841-8996-4A42-9A64-45F7A68E994F}" srcOrd="3" destOrd="0" presId="urn:microsoft.com/office/officeart/2005/8/layout/gear1"/>
    <dgm:cxn modelId="{D2F44D24-154A-4817-A344-804B791307AD}" type="presOf" srcId="{4B340316-4131-4AB2-873B-509B710D8DA4}" destId="{25A362B3-5314-4F70-88F8-A83BD782E868}" srcOrd="1" destOrd="0" presId="urn:microsoft.com/office/officeart/2005/8/layout/gear1"/>
    <dgm:cxn modelId="{08966C13-218B-48FD-A683-7F1F74F62225}" type="presOf" srcId="{EFB7916E-C27B-4164-85E1-B5526EB38522}" destId="{83A12E71-9C04-490C-B5DB-1AE0AAB092EC}" srcOrd="1" destOrd="0" presId="urn:microsoft.com/office/officeart/2005/8/layout/gear1"/>
    <dgm:cxn modelId="{123BA991-96E3-4089-9B0E-FA9AFB015569}" type="presParOf" srcId="{692D0472-97F4-486D-823F-B27A438E233B}" destId="{A583B57B-6F57-4B13-83C7-2708EC22E563}" srcOrd="0" destOrd="0" presId="urn:microsoft.com/office/officeart/2005/8/layout/gear1"/>
    <dgm:cxn modelId="{E73F4483-21C8-4A3C-89C8-A27E8AFB7576}" type="presParOf" srcId="{692D0472-97F4-486D-823F-B27A438E233B}" destId="{C413EE7F-F5CF-4620-9DFE-C3E7F3393AE9}" srcOrd="1" destOrd="0" presId="urn:microsoft.com/office/officeart/2005/8/layout/gear1"/>
    <dgm:cxn modelId="{F2D38584-7B68-412C-9554-15FAA79EFCA4}" type="presParOf" srcId="{692D0472-97F4-486D-823F-B27A438E233B}" destId="{DC84DA14-EA23-4FBE-A994-1C4E6DBE79A3}" srcOrd="2" destOrd="0" presId="urn:microsoft.com/office/officeart/2005/8/layout/gear1"/>
    <dgm:cxn modelId="{6E2E394E-1E2B-4453-ABBA-C8EFD0825081}" type="presParOf" srcId="{692D0472-97F4-486D-823F-B27A438E233B}" destId="{228CBB7E-583D-437E-8B9B-A870D67773C0}" srcOrd="3" destOrd="0" presId="urn:microsoft.com/office/officeart/2005/8/layout/gear1"/>
    <dgm:cxn modelId="{66EF1DA0-59D6-4114-9876-5D895CF410F2}" type="presParOf" srcId="{692D0472-97F4-486D-823F-B27A438E233B}" destId="{25A362B3-5314-4F70-88F8-A83BD782E868}" srcOrd="4" destOrd="0" presId="urn:microsoft.com/office/officeart/2005/8/layout/gear1"/>
    <dgm:cxn modelId="{5E07A8C9-52D3-40BB-B84A-28212AF77CE3}" type="presParOf" srcId="{692D0472-97F4-486D-823F-B27A438E233B}" destId="{56BBF778-D327-45FD-B2A8-26C38FC4110D}" srcOrd="5" destOrd="0" presId="urn:microsoft.com/office/officeart/2005/8/layout/gear1"/>
    <dgm:cxn modelId="{645FDF12-073D-4E82-BB77-02FB5C41EF27}" type="presParOf" srcId="{692D0472-97F4-486D-823F-B27A438E233B}" destId="{68FDC146-6098-4EF6-970F-9FD5104FC952}" srcOrd="6" destOrd="0" presId="urn:microsoft.com/office/officeart/2005/8/layout/gear1"/>
    <dgm:cxn modelId="{EA045B43-0D07-4583-B4F1-70D397006146}" type="presParOf" srcId="{692D0472-97F4-486D-823F-B27A438E233B}" destId="{83A12E71-9C04-490C-B5DB-1AE0AAB092EC}" srcOrd="7" destOrd="0" presId="urn:microsoft.com/office/officeart/2005/8/layout/gear1"/>
    <dgm:cxn modelId="{733499DB-2F0B-4A22-AEAA-A4BA3312D94D}" type="presParOf" srcId="{692D0472-97F4-486D-823F-B27A438E233B}" destId="{1A7D0073-7D51-4B29-924C-F3499D9E46F8}" srcOrd="8" destOrd="0" presId="urn:microsoft.com/office/officeart/2005/8/layout/gear1"/>
    <dgm:cxn modelId="{C79D783F-EC81-465D-82F0-2C1AE7B895A0}" type="presParOf" srcId="{692D0472-97F4-486D-823F-B27A438E233B}" destId="{4A160841-8996-4A42-9A64-45F7A68E994F}" srcOrd="9" destOrd="0" presId="urn:microsoft.com/office/officeart/2005/8/layout/gear1"/>
    <dgm:cxn modelId="{59574F71-65C5-493F-8ABF-86AFCD36A1E3}" type="presParOf" srcId="{692D0472-97F4-486D-823F-B27A438E233B}" destId="{7E559D5E-1723-4C61-A4CD-1674E8EA8588}" srcOrd="10" destOrd="0" presId="urn:microsoft.com/office/officeart/2005/8/layout/gear1"/>
    <dgm:cxn modelId="{F48B8C5C-2425-42FE-A9BD-842F0D9885DF}" type="presParOf" srcId="{692D0472-97F4-486D-823F-B27A438E233B}" destId="{8DEC313F-F2D6-429C-9FC1-0C454A7E54DA}" srcOrd="11" destOrd="0" presId="urn:microsoft.com/office/officeart/2005/8/layout/gear1"/>
    <dgm:cxn modelId="{DD660ACA-EDB7-413B-9984-86CC35FB67DE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/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201D7929-39A0-41C6-9A54-7C14CC778BFD}" type="presOf" srcId="{4B340316-4131-4AB2-873B-509B710D8DA4}" destId="{56BBF778-D327-45FD-B2A8-26C38FC4110D}" srcOrd="2" destOrd="0" presId="urn:microsoft.com/office/officeart/2005/8/layout/gear1"/>
    <dgm:cxn modelId="{953519D8-3DB4-435C-9B43-814EAC3FB5EA}" type="presOf" srcId="{4B340316-4131-4AB2-873B-509B710D8DA4}" destId="{228CBB7E-583D-437E-8B9B-A870D67773C0}" srcOrd="0" destOrd="0" presId="urn:microsoft.com/office/officeart/2005/8/layout/gear1"/>
    <dgm:cxn modelId="{3CDC6B21-40DF-46DD-AEB2-CD4D7159CF97}" type="presOf" srcId="{E99B47E5-E6C0-4B55-9458-D4A7F90492E5}" destId="{8DEC313F-F2D6-429C-9FC1-0C454A7E54DA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C1E80CDB-89F3-4592-9A62-1DBE3A403A2D}" type="presOf" srcId="{2D32EE0A-3E29-40EB-A2C5-9B546A1DCE9B}" destId="{C413EE7F-F5CF-4620-9DFE-C3E7F3393AE9}" srcOrd="1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F2AFF039-FB22-4B66-8F4E-99F796C017D5}" type="presOf" srcId="{2D32EE0A-3E29-40EB-A2C5-9B546A1DCE9B}" destId="{DC84DA14-EA23-4FBE-A994-1C4E6DBE79A3}" srcOrd="2" destOrd="0" presId="urn:microsoft.com/office/officeart/2005/8/layout/gear1"/>
    <dgm:cxn modelId="{E8970FE2-626E-453F-BD0E-D838932DF523}" type="presOf" srcId="{EFB7916E-C27B-4164-85E1-B5526EB38522}" destId="{4A160841-8996-4A42-9A64-45F7A68E994F}" srcOrd="3" destOrd="0" presId="urn:microsoft.com/office/officeart/2005/8/layout/gear1"/>
    <dgm:cxn modelId="{BFC69518-E0F4-4435-9668-A6EDF8C20B49}" type="presOf" srcId="{676D976B-0877-4A27-8AA2-44CA11AA2589}" destId="{7E559D5E-1723-4C61-A4CD-1674E8EA8588}" srcOrd="0" destOrd="0" presId="urn:microsoft.com/office/officeart/2005/8/layout/gear1"/>
    <dgm:cxn modelId="{CFC01E47-D5BD-4381-9C0F-44002E2EB1DC}" type="presOf" srcId="{330ABD91-597F-4CD5-AB4E-96F1A1DA13D2}" destId="{E43C1255-C9A5-456A-B10F-061CD3947BD6}" srcOrd="0" destOrd="0" presId="urn:microsoft.com/office/officeart/2005/8/layout/gear1"/>
    <dgm:cxn modelId="{B43C1314-0830-48C1-AEE6-341B76FD7CE3}" type="presOf" srcId="{EFB7916E-C27B-4164-85E1-B5526EB38522}" destId="{1A7D0073-7D51-4B29-924C-F3499D9E46F8}" srcOrd="2" destOrd="0" presId="urn:microsoft.com/office/officeart/2005/8/layout/gear1"/>
    <dgm:cxn modelId="{B86C0FF1-29A2-4A6A-893B-D3CA9EA0B0DB}" type="presOf" srcId="{4B340316-4131-4AB2-873B-509B710D8DA4}" destId="{25A362B3-5314-4F70-88F8-A83BD782E868}" srcOrd="1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D223AAEC-9A2D-4D28-A994-4DC4FD385C23}" type="presOf" srcId="{EFB7916E-C27B-4164-85E1-B5526EB38522}" destId="{83A12E71-9C04-490C-B5DB-1AE0AAB092EC}" srcOrd="1" destOrd="0" presId="urn:microsoft.com/office/officeart/2005/8/layout/gear1"/>
    <dgm:cxn modelId="{EF40DAC3-771B-4528-BFBC-FC4A3C7315AF}" type="presOf" srcId="{B57E5448-EF01-4BB5-92E1-8D4B721170B6}" destId="{692D0472-97F4-486D-823F-B27A438E233B}" srcOrd="0" destOrd="0" presId="urn:microsoft.com/office/officeart/2005/8/layout/gear1"/>
    <dgm:cxn modelId="{CCC0FAF1-BED4-4B56-B6E6-7FAB82C973A7}" type="presOf" srcId="{EFB7916E-C27B-4164-85E1-B5526EB38522}" destId="{68FDC146-6098-4EF6-970F-9FD5104FC952}" srcOrd="0" destOrd="0" presId="urn:microsoft.com/office/officeart/2005/8/layout/gear1"/>
    <dgm:cxn modelId="{AAA7A069-1C64-4B38-ADF0-B769EA5FFC9A}" type="presOf" srcId="{2D32EE0A-3E29-40EB-A2C5-9B546A1DCE9B}" destId="{A583B57B-6F57-4B13-83C7-2708EC22E563}" srcOrd="0" destOrd="0" presId="urn:microsoft.com/office/officeart/2005/8/layout/gear1"/>
    <dgm:cxn modelId="{89F30FBC-74F2-4DAD-9B7F-BCACDA57800E}" type="presParOf" srcId="{692D0472-97F4-486D-823F-B27A438E233B}" destId="{A583B57B-6F57-4B13-83C7-2708EC22E563}" srcOrd="0" destOrd="0" presId="urn:microsoft.com/office/officeart/2005/8/layout/gear1"/>
    <dgm:cxn modelId="{F0093894-3119-4BA9-B1D0-A907C44914DA}" type="presParOf" srcId="{692D0472-97F4-486D-823F-B27A438E233B}" destId="{C413EE7F-F5CF-4620-9DFE-C3E7F3393AE9}" srcOrd="1" destOrd="0" presId="urn:microsoft.com/office/officeart/2005/8/layout/gear1"/>
    <dgm:cxn modelId="{5F0126C6-0D0C-4375-810B-CBBAB09B15A6}" type="presParOf" srcId="{692D0472-97F4-486D-823F-B27A438E233B}" destId="{DC84DA14-EA23-4FBE-A994-1C4E6DBE79A3}" srcOrd="2" destOrd="0" presId="urn:microsoft.com/office/officeart/2005/8/layout/gear1"/>
    <dgm:cxn modelId="{0694A579-E7E0-49EA-B17C-1F840F9CEBBD}" type="presParOf" srcId="{692D0472-97F4-486D-823F-B27A438E233B}" destId="{228CBB7E-583D-437E-8B9B-A870D67773C0}" srcOrd="3" destOrd="0" presId="urn:microsoft.com/office/officeart/2005/8/layout/gear1"/>
    <dgm:cxn modelId="{6023921D-64DE-4593-AC64-46CDBA2BBE68}" type="presParOf" srcId="{692D0472-97F4-486D-823F-B27A438E233B}" destId="{25A362B3-5314-4F70-88F8-A83BD782E868}" srcOrd="4" destOrd="0" presId="urn:microsoft.com/office/officeart/2005/8/layout/gear1"/>
    <dgm:cxn modelId="{A6D87392-DBA9-4B30-ADBA-EA42C9DB1781}" type="presParOf" srcId="{692D0472-97F4-486D-823F-B27A438E233B}" destId="{56BBF778-D327-45FD-B2A8-26C38FC4110D}" srcOrd="5" destOrd="0" presId="urn:microsoft.com/office/officeart/2005/8/layout/gear1"/>
    <dgm:cxn modelId="{A1E6D5E8-8899-49FA-A366-17A9A6B5D44A}" type="presParOf" srcId="{692D0472-97F4-486D-823F-B27A438E233B}" destId="{68FDC146-6098-4EF6-970F-9FD5104FC952}" srcOrd="6" destOrd="0" presId="urn:microsoft.com/office/officeart/2005/8/layout/gear1"/>
    <dgm:cxn modelId="{881DBB35-4F1D-4F46-9755-9222E73ED926}" type="presParOf" srcId="{692D0472-97F4-486D-823F-B27A438E233B}" destId="{83A12E71-9C04-490C-B5DB-1AE0AAB092EC}" srcOrd="7" destOrd="0" presId="urn:microsoft.com/office/officeart/2005/8/layout/gear1"/>
    <dgm:cxn modelId="{471F1A71-2DF7-404E-9D26-B98FB8C34DB6}" type="presParOf" srcId="{692D0472-97F4-486D-823F-B27A438E233B}" destId="{1A7D0073-7D51-4B29-924C-F3499D9E46F8}" srcOrd="8" destOrd="0" presId="urn:microsoft.com/office/officeart/2005/8/layout/gear1"/>
    <dgm:cxn modelId="{B1E4DAF0-6B63-4830-994C-F99EDC7CDD7A}" type="presParOf" srcId="{692D0472-97F4-486D-823F-B27A438E233B}" destId="{4A160841-8996-4A42-9A64-45F7A68E994F}" srcOrd="9" destOrd="0" presId="urn:microsoft.com/office/officeart/2005/8/layout/gear1"/>
    <dgm:cxn modelId="{C14CB248-B1A8-4C2D-9FCE-599FC715CF48}" type="presParOf" srcId="{692D0472-97F4-486D-823F-B27A438E233B}" destId="{7E559D5E-1723-4C61-A4CD-1674E8EA8588}" srcOrd="10" destOrd="0" presId="urn:microsoft.com/office/officeart/2005/8/layout/gear1"/>
    <dgm:cxn modelId="{FEDC2842-B1BC-4116-AAF9-2F4C545E4319}" type="presParOf" srcId="{692D0472-97F4-486D-823F-B27A438E233B}" destId="{8DEC313F-F2D6-429C-9FC1-0C454A7E54DA}" srcOrd="11" destOrd="0" presId="urn:microsoft.com/office/officeart/2005/8/layout/gear1"/>
    <dgm:cxn modelId="{7D71C111-68EE-42F0-8CC0-59D91050E90F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it-IT" sz="1200" b="0" dirty="0">
              <a:solidFill>
                <a:schemeClr val="bg1">
                  <a:lumMod val="75000"/>
                </a:schemeClr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noFill/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it-IT" sz="900" b="1" dirty="0">
              <a:solidFill>
                <a:schemeClr val="tx1"/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19050">
          <a:solidFill>
            <a:srgbClr val="009900"/>
          </a:solidFill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>
        <a:ln w="28575">
          <a:noFill/>
        </a:ln>
      </dgm:spPr>
      <dgm:t>
        <a:bodyPr/>
        <a:lstStyle/>
        <a:p>
          <a:r>
            <a:rPr lang="it-IT" sz="900" b="0" dirty="0">
              <a:solidFill>
                <a:schemeClr val="bg1">
                  <a:lumMod val="85000"/>
                </a:schemeClr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>
        <a:ln w="28575">
          <a:noFill/>
        </a:ln>
      </dgm:spPr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10054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31F90265-860F-4DFB-AFAE-E5CB80474CEE}" type="presOf" srcId="{B57E5448-EF01-4BB5-92E1-8D4B721170B6}" destId="{692D0472-97F4-486D-823F-B27A438E233B}" srcOrd="0" destOrd="0" presId="urn:microsoft.com/office/officeart/2005/8/layout/gear1"/>
    <dgm:cxn modelId="{D09BBACB-29D1-4751-847F-22F3440C4BEB}" type="presOf" srcId="{E99B47E5-E6C0-4B55-9458-D4A7F90492E5}" destId="{8DEC313F-F2D6-429C-9FC1-0C454A7E54DA}" srcOrd="0" destOrd="0" presId="urn:microsoft.com/office/officeart/2005/8/layout/gear1"/>
    <dgm:cxn modelId="{C471C87D-5761-4AF6-A1BB-8FAA1795491E}" type="presOf" srcId="{2D32EE0A-3E29-40EB-A2C5-9B546A1DCE9B}" destId="{DC84DA14-EA23-4FBE-A994-1C4E6DBE79A3}" srcOrd="2" destOrd="0" presId="urn:microsoft.com/office/officeart/2005/8/layout/gear1"/>
    <dgm:cxn modelId="{13FF9256-E03F-4073-A690-8A2910DE2C69}" type="presOf" srcId="{330ABD91-597F-4CD5-AB4E-96F1A1DA13D2}" destId="{E43C1255-C9A5-456A-B10F-061CD3947BD6}" srcOrd="0" destOrd="0" presId="urn:microsoft.com/office/officeart/2005/8/layout/gear1"/>
    <dgm:cxn modelId="{20DDFBAC-DF2E-47A3-9041-728E6411EB9E}" type="presOf" srcId="{4B340316-4131-4AB2-873B-509B710D8DA4}" destId="{25A362B3-5314-4F70-88F8-A83BD782E868}" srcOrd="1" destOrd="0" presId="urn:microsoft.com/office/officeart/2005/8/layout/gear1"/>
    <dgm:cxn modelId="{A79AD434-54C4-4DC9-BABE-43D10D6A951B}" type="presOf" srcId="{2D32EE0A-3E29-40EB-A2C5-9B546A1DCE9B}" destId="{C413EE7F-F5CF-4620-9DFE-C3E7F3393AE9}" srcOrd="1" destOrd="0" presId="urn:microsoft.com/office/officeart/2005/8/layout/gear1"/>
    <dgm:cxn modelId="{BD8F711F-DF7D-4112-9DE3-E9FD4D94AC42}" type="presOf" srcId="{EFB7916E-C27B-4164-85E1-B5526EB38522}" destId="{1A7D0073-7D51-4B29-924C-F3499D9E46F8}" srcOrd="2" destOrd="0" presId="urn:microsoft.com/office/officeart/2005/8/layout/gear1"/>
    <dgm:cxn modelId="{7A3BE963-01BE-47AF-8E3D-E2F8D1169D5E}" type="presOf" srcId="{4B340316-4131-4AB2-873B-509B710D8DA4}" destId="{228CBB7E-583D-437E-8B9B-A870D67773C0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A4DCA2FD-EA29-4B42-8016-6EFF4FACD9E0}" type="presOf" srcId="{2D32EE0A-3E29-40EB-A2C5-9B546A1DCE9B}" destId="{A583B57B-6F57-4B13-83C7-2708EC22E563}" srcOrd="0" destOrd="0" presId="urn:microsoft.com/office/officeart/2005/8/layout/gear1"/>
    <dgm:cxn modelId="{03258F26-E7A2-4325-AABD-EBBAC101AC7F}" type="presOf" srcId="{4B340316-4131-4AB2-873B-509B710D8DA4}" destId="{56BBF778-D327-45FD-B2A8-26C38FC4110D}" srcOrd="2" destOrd="0" presId="urn:microsoft.com/office/officeart/2005/8/layout/gear1"/>
    <dgm:cxn modelId="{2398129B-DBAF-490D-A70A-CAA12551D8C8}" type="presOf" srcId="{EFB7916E-C27B-4164-85E1-B5526EB38522}" destId="{68FDC146-6098-4EF6-970F-9FD5104FC952}" srcOrd="0" destOrd="0" presId="urn:microsoft.com/office/officeart/2005/8/layout/gear1"/>
    <dgm:cxn modelId="{CB464770-0328-481B-B883-4951CD903B20}" type="presOf" srcId="{676D976B-0877-4A27-8AA2-44CA11AA2589}" destId="{7E559D5E-1723-4C61-A4CD-1674E8EA8588}" srcOrd="0" destOrd="0" presId="urn:microsoft.com/office/officeart/2005/8/layout/gear1"/>
    <dgm:cxn modelId="{81694CF9-B38D-44A2-BF0E-55BFD24791C8}" type="presOf" srcId="{EFB7916E-C27B-4164-85E1-B5526EB38522}" destId="{4A160841-8996-4A42-9A64-45F7A68E994F}" srcOrd="3" destOrd="0" presId="urn:microsoft.com/office/officeart/2005/8/layout/gear1"/>
    <dgm:cxn modelId="{7BB70039-ADC1-40BD-8EA8-044A67458F64}" type="presOf" srcId="{EFB7916E-C27B-4164-85E1-B5526EB38522}" destId="{83A12E71-9C04-490C-B5DB-1AE0AAB092EC}" srcOrd="1" destOrd="0" presId="urn:microsoft.com/office/officeart/2005/8/layout/gear1"/>
    <dgm:cxn modelId="{91C94E0F-B7E4-4824-8C1F-95953A58F3A9}" type="presParOf" srcId="{692D0472-97F4-486D-823F-B27A438E233B}" destId="{A583B57B-6F57-4B13-83C7-2708EC22E563}" srcOrd="0" destOrd="0" presId="urn:microsoft.com/office/officeart/2005/8/layout/gear1"/>
    <dgm:cxn modelId="{2EC19C31-E587-493F-9276-DE89E721B1C0}" type="presParOf" srcId="{692D0472-97F4-486D-823F-B27A438E233B}" destId="{C413EE7F-F5CF-4620-9DFE-C3E7F3393AE9}" srcOrd="1" destOrd="0" presId="urn:microsoft.com/office/officeart/2005/8/layout/gear1"/>
    <dgm:cxn modelId="{1B5F3DDE-4243-468D-8C1A-85A282A3D5A0}" type="presParOf" srcId="{692D0472-97F4-486D-823F-B27A438E233B}" destId="{DC84DA14-EA23-4FBE-A994-1C4E6DBE79A3}" srcOrd="2" destOrd="0" presId="urn:microsoft.com/office/officeart/2005/8/layout/gear1"/>
    <dgm:cxn modelId="{A0C2DE00-966F-448C-B799-52E58756B91F}" type="presParOf" srcId="{692D0472-97F4-486D-823F-B27A438E233B}" destId="{228CBB7E-583D-437E-8B9B-A870D67773C0}" srcOrd="3" destOrd="0" presId="urn:microsoft.com/office/officeart/2005/8/layout/gear1"/>
    <dgm:cxn modelId="{A01E815B-F296-478F-B499-15D6436453DD}" type="presParOf" srcId="{692D0472-97F4-486D-823F-B27A438E233B}" destId="{25A362B3-5314-4F70-88F8-A83BD782E868}" srcOrd="4" destOrd="0" presId="urn:microsoft.com/office/officeart/2005/8/layout/gear1"/>
    <dgm:cxn modelId="{0663AD0D-6740-4AC6-B2D6-5E550A80C001}" type="presParOf" srcId="{692D0472-97F4-486D-823F-B27A438E233B}" destId="{56BBF778-D327-45FD-B2A8-26C38FC4110D}" srcOrd="5" destOrd="0" presId="urn:microsoft.com/office/officeart/2005/8/layout/gear1"/>
    <dgm:cxn modelId="{2DB2F71F-9742-417C-90C1-95EF76E7B2D5}" type="presParOf" srcId="{692D0472-97F4-486D-823F-B27A438E233B}" destId="{68FDC146-6098-4EF6-970F-9FD5104FC952}" srcOrd="6" destOrd="0" presId="urn:microsoft.com/office/officeart/2005/8/layout/gear1"/>
    <dgm:cxn modelId="{DB03BB7D-2539-4389-BB2F-131ABDE14159}" type="presParOf" srcId="{692D0472-97F4-486D-823F-B27A438E233B}" destId="{83A12E71-9C04-490C-B5DB-1AE0AAB092EC}" srcOrd="7" destOrd="0" presId="urn:microsoft.com/office/officeart/2005/8/layout/gear1"/>
    <dgm:cxn modelId="{7ACC90E4-919E-4440-B185-F2C6818CF6EA}" type="presParOf" srcId="{692D0472-97F4-486D-823F-B27A438E233B}" destId="{1A7D0073-7D51-4B29-924C-F3499D9E46F8}" srcOrd="8" destOrd="0" presId="urn:microsoft.com/office/officeart/2005/8/layout/gear1"/>
    <dgm:cxn modelId="{F734F1AA-6B41-4BCF-9B45-170E0F2C32CD}" type="presParOf" srcId="{692D0472-97F4-486D-823F-B27A438E233B}" destId="{4A160841-8996-4A42-9A64-45F7A68E994F}" srcOrd="9" destOrd="0" presId="urn:microsoft.com/office/officeart/2005/8/layout/gear1"/>
    <dgm:cxn modelId="{49882BEE-B04D-4EA4-9AD2-8C84CB37896A}" type="presParOf" srcId="{692D0472-97F4-486D-823F-B27A438E233B}" destId="{7E559D5E-1723-4C61-A4CD-1674E8EA8588}" srcOrd="10" destOrd="0" presId="urn:microsoft.com/office/officeart/2005/8/layout/gear1"/>
    <dgm:cxn modelId="{AB26F031-2CD6-48DD-A7FC-34C00BC226B4}" type="presParOf" srcId="{692D0472-97F4-486D-823F-B27A438E233B}" destId="{8DEC313F-F2D6-429C-9FC1-0C454A7E54DA}" srcOrd="11" destOrd="0" presId="urn:microsoft.com/office/officeart/2005/8/layout/gear1"/>
    <dgm:cxn modelId="{6D17CFFA-0192-4331-AC30-43CCDFBEDA27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/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6CF555B8-79D4-4EC9-92EA-EBD709290816}" type="presOf" srcId="{330ABD91-597F-4CD5-AB4E-96F1A1DA13D2}" destId="{E43C1255-C9A5-456A-B10F-061CD3947BD6}" srcOrd="0" destOrd="0" presId="urn:microsoft.com/office/officeart/2005/8/layout/gear1"/>
    <dgm:cxn modelId="{604CB003-E7ED-4996-8AD6-7209F7C5E1DC}" type="presOf" srcId="{B57E5448-EF01-4BB5-92E1-8D4B721170B6}" destId="{692D0472-97F4-486D-823F-B27A438E233B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4FFA2668-7EE8-4A2C-BAF0-54F59CA6CB4D}" type="presOf" srcId="{EFB7916E-C27B-4164-85E1-B5526EB38522}" destId="{83A12E71-9C04-490C-B5DB-1AE0AAB092EC}" srcOrd="1" destOrd="0" presId="urn:microsoft.com/office/officeart/2005/8/layout/gear1"/>
    <dgm:cxn modelId="{578A1ED7-C808-4622-9FFA-950DD0A560D6}" type="presOf" srcId="{676D976B-0877-4A27-8AA2-44CA11AA2589}" destId="{7E559D5E-1723-4C61-A4CD-1674E8EA8588}" srcOrd="0" destOrd="0" presId="urn:microsoft.com/office/officeart/2005/8/layout/gear1"/>
    <dgm:cxn modelId="{19E60827-34AE-43AD-9F42-D1109313B8CF}" type="presOf" srcId="{4B340316-4131-4AB2-873B-509B710D8DA4}" destId="{56BBF778-D327-45FD-B2A8-26C38FC4110D}" srcOrd="2" destOrd="0" presId="urn:microsoft.com/office/officeart/2005/8/layout/gear1"/>
    <dgm:cxn modelId="{16EE72C5-647D-45C2-BD12-ED7747DB4F53}" type="presOf" srcId="{EFB7916E-C27B-4164-85E1-B5526EB38522}" destId="{4A160841-8996-4A42-9A64-45F7A68E994F}" srcOrd="3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069D8A65-E2E3-47A2-8825-650F6B861311}" type="presOf" srcId="{2D32EE0A-3E29-40EB-A2C5-9B546A1DCE9B}" destId="{DC84DA14-EA23-4FBE-A994-1C4E6DBE79A3}" srcOrd="2" destOrd="0" presId="urn:microsoft.com/office/officeart/2005/8/layout/gear1"/>
    <dgm:cxn modelId="{BE6AEFD8-629D-4C1A-8F9F-4089EA858DA4}" type="presOf" srcId="{E99B47E5-E6C0-4B55-9458-D4A7F90492E5}" destId="{8DEC313F-F2D6-429C-9FC1-0C454A7E54DA}" srcOrd="0" destOrd="0" presId="urn:microsoft.com/office/officeart/2005/8/layout/gear1"/>
    <dgm:cxn modelId="{045850F9-6B12-46EF-ABBB-7BD78BC538E6}" type="presOf" srcId="{EFB7916E-C27B-4164-85E1-B5526EB38522}" destId="{1A7D0073-7D51-4B29-924C-F3499D9E46F8}" srcOrd="2" destOrd="0" presId="urn:microsoft.com/office/officeart/2005/8/layout/gear1"/>
    <dgm:cxn modelId="{1A86DC05-3A06-4F17-879B-CA76435F5562}" type="presOf" srcId="{2D32EE0A-3E29-40EB-A2C5-9B546A1DCE9B}" destId="{A583B57B-6F57-4B13-83C7-2708EC22E563}" srcOrd="0" destOrd="0" presId="urn:microsoft.com/office/officeart/2005/8/layout/gear1"/>
    <dgm:cxn modelId="{213DAC82-EC48-4E19-AFB9-9768F3552D32}" type="presOf" srcId="{4B340316-4131-4AB2-873B-509B710D8DA4}" destId="{228CBB7E-583D-437E-8B9B-A870D67773C0}" srcOrd="0" destOrd="0" presId="urn:microsoft.com/office/officeart/2005/8/layout/gear1"/>
    <dgm:cxn modelId="{FF45F9B4-6C63-400E-8186-0B43668630EB}" type="presOf" srcId="{EFB7916E-C27B-4164-85E1-B5526EB38522}" destId="{68FDC146-6098-4EF6-970F-9FD5104FC952}" srcOrd="0" destOrd="0" presId="urn:microsoft.com/office/officeart/2005/8/layout/gear1"/>
    <dgm:cxn modelId="{E52FA598-4F44-4970-82FF-BFF174E21A2A}" type="presOf" srcId="{2D32EE0A-3E29-40EB-A2C5-9B546A1DCE9B}" destId="{C413EE7F-F5CF-4620-9DFE-C3E7F3393AE9}" srcOrd="1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5E5FA58E-B25F-4609-8620-02ABA75A9716}" type="presOf" srcId="{4B340316-4131-4AB2-873B-509B710D8DA4}" destId="{25A362B3-5314-4F70-88F8-A83BD782E868}" srcOrd="1" destOrd="0" presId="urn:microsoft.com/office/officeart/2005/8/layout/gear1"/>
    <dgm:cxn modelId="{6B8316DF-BA4D-4A8F-BF07-DC3D5853F471}" type="presParOf" srcId="{692D0472-97F4-486D-823F-B27A438E233B}" destId="{A583B57B-6F57-4B13-83C7-2708EC22E563}" srcOrd="0" destOrd="0" presId="urn:microsoft.com/office/officeart/2005/8/layout/gear1"/>
    <dgm:cxn modelId="{3B0A4814-8AA1-4F76-8E89-29A0B42FC010}" type="presParOf" srcId="{692D0472-97F4-486D-823F-B27A438E233B}" destId="{C413EE7F-F5CF-4620-9DFE-C3E7F3393AE9}" srcOrd="1" destOrd="0" presId="urn:microsoft.com/office/officeart/2005/8/layout/gear1"/>
    <dgm:cxn modelId="{B5998411-5094-4DE6-99C5-889533B0277B}" type="presParOf" srcId="{692D0472-97F4-486D-823F-B27A438E233B}" destId="{DC84DA14-EA23-4FBE-A994-1C4E6DBE79A3}" srcOrd="2" destOrd="0" presId="urn:microsoft.com/office/officeart/2005/8/layout/gear1"/>
    <dgm:cxn modelId="{20291B0D-4FB3-4ECD-B4A9-0D38537FA8FD}" type="presParOf" srcId="{692D0472-97F4-486D-823F-B27A438E233B}" destId="{228CBB7E-583D-437E-8B9B-A870D67773C0}" srcOrd="3" destOrd="0" presId="urn:microsoft.com/office/officeart/2005/8/layout/gear1"/>
    <dgm:cxn modelId="{E5AD1EC9-3EA0-437D-8B8A-9567AD9CBC36}" type="presParOf" srcId="{692D0472-97F4-486D-823F-B27A438E233B}" destId="{25A362B3-5314-4F70-88F8-A83BD782E868}" srcOrd="4" destOrd="0" presId="urn:microsoft.com/office/officeart/2005/8/layout/gear1"/>
    <dgm:cxn modelId="{CE1248EC-9177-4EBC-849B-F0790CD53DE2}" type="presParOf" srcId="{692D0472-97F4-486D-823F-B27A438E233B}" destId="{56BBF778-D327-45FD-B2A8-26C38FC4110D}" srcOrd="5" destOrd="0" presId="urn:microsoft.com/office/officeart/2005/8/layout/gear1"/>
    <dgm:cxn modelId="{27259DB4-FD50-4731-8325-7A6F6FE38280}" type="presParOf" srcId="{692D0472-97F4-486D-823F-B27A438E233B}" destId="{68FDC146-6098-4EF6-970F-9FD5104FC952}" srcOrd="6" destOrd="0" presId="urn:microsoft.com/office/officeart/2005/8/layout/gear1"/>
    <dgm:cxn modelId="{C20D409E-0A17-492C-BE8E-E372DA30296C}" type="presParOf" srcId="{692D0472-97F4-486D-823F-B27A438E233B}" destId="{83A12E71-9C04-490C-B5DB-1AE0AAB092EC}" srcOrd="7" destOrd="0" presId="urn:microsoft.com/office/officeart/2005/8/layout/gear1"/>
    <dgm:cxn modelId="{1F6F67CA-8A3C-4F18-AD98-8F7C3F7EE1DB}" type="presParOf" srcId="{692D0472-97F4-486D-823F-B27A438E233B}" destId="{1A7D0073-7D51-4B29-924C-F3499D9E46F8}" srcOrd="8" destOrd="0" presId="urn:microsoft.com/office/officeart/2005/8/layout/gear1"/>
    <dgm:cxn modelId="{8BDC1E43-15C7-4309-8E41-626ECB7DF79B}" type="presParOf" srcId="{692D0472-97F4-486D-823F-B27A438E233B}" destId="{4A160841-8996-4A42-9A64-45F7A68E994F}" srcOrd="9" destOrd="0" presId="urn:microsoft.com/office/officeart/2005/8/layout/gear1"/>
    <dgm:cxn modelId="{2099C32E-D47B-44D7-8D4D-30AEEAC6F271}" type="presParOf" srcId="{692D0472-97F4-486D-823F-B27A438E233B}" destId="{7E559D5E-1723-4C61-A4CD-1674E8EA8588}" srcOrd="10" destOrd="0" presId="urn:microsoft.com/office/officeart/2005/8/layout/gear1"/>
    <dgm:cxn modelId="{4B6AC560-82AC-4320-A264-BCC43781AB04}" type="presParOf" srcId="{692D0472-97F4-486D-823F-B27A438E233B}" destId="{8DEC313F-F2D6-429C-9FC1-0C454A7E54DA}" srcOrd="11" destOrd="0" presId="urn:microsoft.com/office/officeart/2005/8/layout/gear1"/>
    <dgm:cxn modelId="{B2FEB04D-BE06-4552-9B42-701828B2CADD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it-IT" sz="1200" b="0" dirty="0">
              <a:solidFill>
                <a:schemeClr val="bg1">
                  <a:lumMod val="75000"/>
                </a:schemeClr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noFill/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it-IT" sz="900" b="1" dirty="0">
              <a:solidFill>
                <a:schemeClr val="tx1"/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19050">
          <a:solidFill>
            <a:srgbClr val="009900"/>
          </a:solidFill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85000"/>
                </a:schemeClr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>
        <a:ln w="28575">
          <a:noFill/>
        </a:ln>
      </dgm:spPr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929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10054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0B0BA51E-AFD7-4272-874E-579E5A6F9DE7}" type="presOf" srcId="{EFB7916E-C27B-4164-85E1-B5526EB38522}" destId="{1A7D0073-7D51-4B29-924C-F3499D9E46F8}" srcOrd="2" destOrd="0" presId="urn:microsoft.com/office/officeart/2005/8/layout/gear1"/>
    <dgm:cxn modelId="{09D335C2-D74E-46A8-964B-C06216191539}" type="presOf" srcId="{B57E5448-EF01-4BB5-92E1-8D4B721170B6}" destId="{692D0472-97F4-486D-823F-B27A438E233B}" srcOrd="0" destOrd="0" presId="urn:microsoft.com/office/officeart/2005/8/layout/gear1"/>
    <dgm:cxn modelId="{CD09540B-C614-47E4-AD43-93A1D73FEF33}" type="presOf" srcId="{EFB7916E-C27B-4164-85E1-B5526EB38522}" destId="{83A12E71-9C04-490C-B5DB-1AE0AAB092EC}" srcOrd="1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8B2A708F-4C72-49D7-8CD7-2B90CAEBD3A5}" type="presOf" srcId="{EFB7916E-C27B-4164-85E1-B5526EB38522}" destId="{4A160841-8996-4A42-9A64-45F7A68E994F}" srcOrd="3" destOrd="0" presId="urn:microsoft.com/office/officeart/2005/8/layout/gear1"/>
    <dgm:cxn modelId="{D954CA08-2A31-45F4-9B61-6B5CEB785523}" type="presOf" srcId="{EFB7916E-C27B-4164-85E1-B5526EB38522}" destId="{68FDC146-6098-4EF6-970F-9FD5104FC952}" srcOrd="0" destOrd="0" presId="urn:microsoft.com/office/officeart/2005/8/layout/gear1"/>
    <dgm:cxn modelId="{46589D69-3EB2-4C42-8260-DE3ED8550BA1}" type="presOf" srcId="{2D32EE0A-3E29-40EB-A2C5-9B546A1DCE9B}" destId="{A583B57B-6F57-4B13-83C7-2708EC22E563}" srcOrd="0" destOrd="0" presId="urn:microsoft.com/office/officeart/2005/8/layout/gear1"/>
    <dgm:cxn modelId="{2576428E-7658-4EF7-B650-896327F1F4D4}" type="presOf" srcId="{4B340316-4131-4AB2-873B-509B710D8DA4}" destId="{25A362B3-5314-4F70-88F8-A83BD782E868}" srcOrd="1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81DFFAE5-0110-4C44-A7A8-4C74C9A3CAC7}" type="presOf" srcId="{2D32EE0A-3E29-40EB-A2C5-9B546A1DCE9B}" destId="{DC84DA14-EA23-4FBE-A994-1C4E6DBE79A3}" srcOrd="2" destOrd="0" presId="urn:microsoft.com/office/officeart/2005/8/layout/gear1"/>
    <dgm:cxn modelId="{1CD31BE5-A2C7-4CFF-9811-CFA275788294}" type="presOf" srcId="{676D976B-0877-4A27-8AA2-44CA11AA2589}" destId="{7E559D5E-1723-4C61-A4CD-1674E8EA8588}" srcOrd="0" destOrd="0" presId="urn:microsoft.com/office/officeart/2005/8/layout/gear1"/>
    <dgm:cxn modelId="{55259C34-35B6-4B2E-9853-CDCAC4E295E7}" type="presOf" srcId="{2D32EE0A-3E29-40EB-A2C5-9B546A1DCE9B}" destId="{C413EE7F-F5CF-4620-9DFE-C3E7F3393AE9}" srcOrd="1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8DB23D61-65FC-4636-8BC6-D4E7E7BFE706}" type="presOf" srcId="{4B340316-4131-4AB2-873B-509B710D8DA4}" destId="{228CBB7E-583D-437E-8B9B-A870D67773C0}" srcOrd="0" destOrd="0" presId="urn:microsoft.com/office/officeart/2005/8/layout/gear1"/>
    <dgm:cxn modelId="{9C3C82BC-8240-4E14-9639-41A1E847FEDF}" type="presOf" srcId="{E99B47E5-E6C0-4B55-9458-D4A7F90492E5}" destId="{8DEC313F-F2D6-429C-9FC1-0C454A7E54DA}" srcOrd="0" destOrd="0" presId="urn:microsoft.com/office/officeart/2005/8/layout/gear1"/>
    <dgm:cxn modelId="{7EB55D7B-527D-43A6-9A4A-AA67AF565AA5}" type="presOf" srcId="{4B340316-4131-4AB2-873B-509B710D8DA4}" destId="{56BBF778-D327-45FD-B2A8-26C38FC4110D}" srcOrd="2" destOrd="0" presId="urn:microsoft.com/office/officeart/2005/8/layout/gear1"/>
    <dgm:cxn modelId="{ECD3AC8B-A2D1-4BEA-B1E0-C371952EFB0E}" type="presOf" srcId="{330ABD91-597F-4CD5-AB4E-96F1A1DA13D2}" destId="{E43C1255-C9A5-456A-B10F-061CD3947BD6}" srcOrd="0" destOrd="0" presId="urn:microsoft.com/office/officeart/2005/8/layout/gear1"/>
    <dgm:cxn modelId="{44D798BC-F8FE-4A5C-AF86-F9FDA6820D0A}" type="presParOf" srcId="{692D0472-97F4-486D-823F-B27A438E233B}" destId="{A583B57B-6F57-4B13-83C7-2708EC22E563}" srcOrd="0" destOrd="0" presId="urn:microsoft.com/office/officeart/2005/8/layout/gear1"/>
    <dgm:cxn modelId="{B2014A2C-E668-4D16-AD3F-E6AC8C4947B9}" type="presParOf" srcId="{692D0472-97F4-486D-823F-B27A438E233B}" destId="{C413EE7F-F5CF-4620-9DFE-C3E7F3393AE9}" srcOrd="1" destOrd="0" presId="urn:microsoft.com/office/officeart/2005/8/layout/gear1"/>
    <dgm:cxn modelId="{64287879-E184-47A4-9C3B-19D0CD674E31}" type="presParOf" srcId="{692D0472-97F4-486D-823F-B27A438E233B}" destId="{DC84DA14-EA23-4FBE-A994-1C4E6DBE79A3}" srcOrd="2" destOrd="0" presId="urn:microsoft.com/office/officeart/2005/8/layout/gear1"/>
    <dgm:cxn modelId="{F42547E8-380E-47BA-880A-86628F914F33}" type="presParOf" srcId="{692D0472-97F4-486D-823F-B27A438E233B}" destId="{228CBB7E-583D-437E-8B9B-A870D67773C0}" srcOrd="3" destOrd="0" presId="urn:microsoft.com/office/officeart/2005/8/layout/gear1"/>
    <dgm:cxn modelId="{76CE3ED1-5E51-42F7-A8A0-CDB39151D10F}" type="presParOf" srcId="{692D0472-97F4-486D-823F-B27A438E233B}" destId="{25A362B3-5314-4F70-88F8-A83BD782E868}" srcOrd="4" destOrd="0" presId="urn:microsoft.com/office/officeart/2005/8/layout/gear1"/>
    <dgm:cxn modelId="{9F65C15F-7092-43CB-AD97-19F25D0D9B20}" type="presParOf" srcId="{692D0472-97F4-486D-823F-B27A438E233B}" destId="{56BBF778-D327-45FD-B2A8-26C38FC4110D}" srcOrd="5" destOrd="0" presId="urn:microsoft.com/office/officeart/2005/8/layout/gear1"/>
    <dgm:cxn modelId="{1BD73FC2-1AFE-43BC-ACC0-F51D5BAC27ED}" type="presParOf" srcId="{692D0472-97F4-486D-823F-B27A438E233B}" destId="{68FDC146-6098-4EF6-970F-9FD5104FC952}" srcOrd="6" destOrd="0" presId="urn:microsoft.com/office/officeart/2005/8/layout/gear1"/>
    <dgm:cxn modelId="{D1DE8979-8D7B-4737-B019-180614C424ED}" type="presParOf" srcId="{692D0472-97F4-486D-823F-B27A438E233B}" destId="{83A12E71-9C04-490C-B5DB-1AE0AAB092EC}" srcOrd="7" destOrd="0" presId="urn:microsoft.com/office/officeart/2005/8/layout/gear1"/>
    <dgm:cxn modelId="{9966F27D-BA29-4773-BD3D-02E3E075617C}" type="presParOf" srcId="{692D0472-97F4-486D-823F-B27A438E233B}" destId="{1A7D0073-7D51-4B29-924C-F3499D9E46F8}" srcOrd="8" destOrd="0" presId="urn:microsoft.com/office/officeart/2005/8/layout/gear1"/>
    <dgm:cxn modelId="{76452C49-134B-477C-A8AE-90EF1CF8A084}" type="presParOf" srcId="{692D0472-97F4-486D-823F-B27A438E233B}" destId="{4A160841-8996-4A42-9A64-45F7A68E994F}" srcOrd="9" destOrd="0" presId="urn:microsoft.com/office/officeart/2005/8/layout/gear1"/>
    <dgm:cxn modelId="{2B29C252-6E46-4066-AE5F-D034DF7638FC}" type="presParOf" srcId="{692D0472-97F4-486D-823F-B27A438E233B}" destId="{7E559D5E-1723-4C61-A4CD-1674E8EA8588}" srcOrd="10" destOrd="0" presId="urn:microsoft.com/office/officeart/2005/8/layout/gear1"/>
    <dgm:cxn modelId="{B7973287-470B-40D6-845F-23DC4DED97EE}" type="presParOf" srcId="{692D0472-97F4-486D-823F-B27A438E233B}" destId="{8DEC313F-F2D6-429C-9FC1-0C454A7E54DA}" srcOrd="11" destOrd="0" presId="urn:microsoft.com/office/officeart/2005/8/layout/gear1"/>
    <dgm:cxn modelId="{E81CA84F-D9C1-4626-A048-4CBC3D99124A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/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AB64AA3D-1BA4-453C-A165-70F815CA66B6}" type="presOf" srcId="{4B340316-4131-4AB2-873B-509B710D8DA4}" destId="{56BBF778-D327-45FD-B2A8-26C38FC4110D}" srcOrd="2" destOrd="0" presId="urn:microsoft.com/office/officeart/2005/8/layout/gear1"/>
    <dgm:cxn modelId="{CC0B3262-4EA8-49CD-8086-45362CFF8547}" type="presOf" srcId="{2D32EE0A-3E29-40EB-A2C5-9B546A1DCE9B}" destId="{DC84DA14-EA23-4FBE-A994-1C4E6DBE79A3}" srcOrd="2" destOrd="0" presId="urn:microsoft.com/office/officeart/2005/8/layout/gear1"/>
    <dgm:cxn modelId="{03F0A8B1-32F9-4401-9733-4C3B164BE242}" type="presOf" srcId="{B57E5448-EF01-4BB5-92E1-8D4B721170B6}" destId="{692D0472-97F4-486D-823F-B27A438E233B}" srcOrd="0" destOrd="0" presId="urn:microsoft.com/office/officeart/2005/8/layout/gear1"/>
    <dgm:cxn modelId="{E9569A1A-C339-4BF2-A3B1-830E8BD6C007}" type="presOf" srcId="{2D32EE0A-3E29-40EB-A2C5-9B546A1DCE9B}" destId="{C413EE7F-F5CF-4620-9DFE-C3E7F3393AE9}" srcOrd="1" destOrd="0" presId="urn:microsoft.com/office/officeart/2005/8/layout/gear1"/>
    <dgm:cxn modelId="{2B90BF45-11B5-4B99-9929-F09B03866D36}" type="presOf" srcId="{EFB7916E-C27B-4164-85E1-B5526EB38522}" destId="{1A7D0073-7D51-4B29-924C-F3499D9E46F8}" srcOrd="2" destOrd="0" presId="urn:microsoft.com/office/officeart/2005/8/layout/gear1"/>
    <dgm:cxn modelId="{275AE241-5BE6-4C6A-AF4B-344D7C6FEB7D}" type="presOf" srcId="{2D32EE0A-3E29-40EB-A2C5-9B546A1DCE9B}" destId="{A583B57B-6F57-4B13-83C7-2708EC22E563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B47BD739-1225-4E6A-92EF-C0D7012C6EC5}" type="presOf" srcId="{330ABD91-597F-4CD5-AB4E-96F1A1DA13D2}" destId="{E43C1255-C9A5-456A-B10F-061CD3947BD6}" srcOrd="0" destOrd="0" presId="urn:microsoft.com/office/officeart/2005/8/layout/gear1"/>
    <dgm:cxn modelId="{8334F3DD-E58B-4ED7-8B33-3E4E3380E918}" type="presOf" srcId="{EFB7916E-C27B-4164-85E1-B5526EB38522}" destId="{4A160841-8996-4A42-9A64-45F7A68E994F}" srcOrd="3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CE85846D-F21B-4EFF-A5B5-0E634FB0EA66}" type="presOf" srcId="{4B340316-4131-4AB2-873B-509B710D8DA4}" destId="{228CBB7E-583D-437E-8B9B-A870D67773C0}" srcOrd="0" destOrd="0" presId="urn:microsoft.com/office/officeart/2005/8/layout/gear1"/>
    <dgm:cxn modelId="{EE36DFE2-F38C-4F93-97F6-A8DABC6647E1}" type="presOf" srcId="{E99B47E5-E6C0-4B55-9458-D4A7F90492E5}" destId="{8DEC313F-F2D6-429C-9FC1-0C454A7E54DA}" srcOrd="0" destOrd="0" presId="urn:microsoft.com/office/officeart/2005/8/layout/gear1"/>
    <dgm:cxn modelId="{2353826B-A866-4331-B7DE-C8F174488D89}" type="presOf" srcId="{4B340316-4131-4AB2-873B-509B710D8DA4}" destId="{25A362B3-5314-4F70-88F8-A83BD782E868}" srcOrd="1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1872B152-DDFD-4F60-82F5-79BEA6007462}" type="presOf" srcId="{676D976B-0877-4A27-8AA2-44CA11AA2589}" destId="{7E559D5E-1723-4C61-A4CD-1674E8EA8588}" srcOrd="0" destOrd="0" presId="urn:microsoft.com/office/officeart/2005/8/layout/gear1"/>
    <dgm:cxn modelId="{DFB3BB3A-2C6F-4D1C-A2E9-137CD42C9D76}" type="presOf" srcId="{EFB7916E-C27B-4164-85E1-B5526EB38522}" destId="{83A12E71-9C04-490C-B5DB-1AE0AAB092EC}" srcOrd="1" destOrd="0" presId="urn:microsoft.com/office/officeart/2005/8/layout/gear1"/>
    <dgm:cxn modelId="{695838A4-EF1E-4527-AEF5-BB1AEE75B9B1}" type="presOf" srcId="{EFB7916E-C27B-4164-85E1-B5526EB38522}" destId="{68FDC146-6098-4EF6-970F-9FD5104FC952}" srcOrd="0" destOrd="0" presId="urn:microsoft.com/office/officeart/2005/8/layout/gear1"/>
    <dgm:cxn modelId="{597D6EE7-EC60-4257-B38E-83239C10C28A}" type="presParOf" srcId="{692D0472-97F4-486D-823F-B27A438E233B}" destId="{A583B57B-6F57-4B13-83C7-2708EC22E563}" srcOrd="0" destOrd="0" presId="urn:microsoft.com/office/officeart/2005/8/layout/gear1"/>
    <dgm:cxn modelId="{EB6511AA-0AE4-4CFF-B22E-C5670483AACB}" type="presParOf" srcId="{692D0472-97F4-486D-823F-B27A438E233B}" destId="{C413EE7F-F5CF-4620-9DFE-C3E7F3393AE9}" srcOrd="1" destOrd="0" presId="urn:microsoft.com/office/officeart/2005/8/layout/gear1"/>
    <dgm:cxn modelId="{92C4662E-BC07-49A4-8C74-27AACC2C4E27}" type="presParOf" srcId="{692D0472-97F4-486D-823F-B27A438E233B}" destId="{DC84DA14-EA23-4FBE-A994-1C4E6DBE79A3}" srcOrd="2" destOrd="0" presId="urn:microsoft.com/office/officeart/2005/8/layout/gear1"/>
    <dgm:cxn modelId="{3E06311C-9F88-4481-8428-61CEC24AB6ED}" type="presParOf" srcId="{692D0472-97F4-486D-823F-B27A438E233B}" destId="{228CBB7E-583D-437E-8B9B-A870D67773C0}" srcOrd="3" destOrd="0" presId="urn:microsoft.com/office/officeart/2005/8/layout/gear1"/>
    <dgm:cxn modelId="{B2569841-478C-4C98-9E27-B7382FF95614}" type="presParOf" srcId="{692D0472-97F4-486D-823F-B27A438E233B}" destId="{25A362B3-5314-4F70-88F8-A83BD782E868}" srcOrd="4" destOrd="0" presId="urn:microsoft.com/office/officeart/2005/8/layout/gear1"/>
    <dgm:cxn modelId="{9EA4F7FA-C7CA-432A-9A32-1A0122155334}" type="presParOf" srcId="{692D0472-97F4-486D-823F-B27A438E233B}" destId="{56BBF778-D327-45FD-B2A8-26C38FC4110D}" srcOrd="5" destOrd="0" presId="urn:microsoft.com/office/officeart/2005/8/layout/gear1"/>
    <dgm:cxn modelId="{8E2D352C-EE51-42E9-932C-00A7E46A6733}" type="presParOf" srcId="{692D0472-97F4-486D-823F-B27A438E233B}" destId="{68FDC146-6098-4EF6-970F-9FD5104FC952}" srcOrd="6" destOrd="0" presId="urn:microsoft.com/office/officeart/2005/8/layout/gear1"/>
    <dgm:cxn modelId="{BFD2E691-01D4-4254-B2C7-378A6F33584A}" type="presParOf" srcId="{692D0472-97F4-486D-823F-B27A438E233B}" destId="{83A12E71-9C04-490C-B5DB-1AE0AAB092EC}" srcOrd="7" destOrd="0" presId="urn:microsoft.com/office/officeart/2005/8/layout/gear1"/>
    <dgm:cxn modelId="{3A271A35-63B6-4718-B068-0F48FD435DA7}" type="presParOf" srcId="{692D0472-97F4-486D-823F-B27A438E233B}" destId="{1A7D0073-7D51-4B29-924C-F3499D9E46F8}" srcOrd="8" destOrd="0" presId="urn:microsoft.com/office/officeart/2005/8/layout/gear1"/>
    <dgm:cxn modelId="{3A8AF1B5-F10D-40DF-A875-67B3D026AEA9}" type="presParOf" srcId="{692D0472-97F4-486D-823F-B27A438E233B}" destId="{4A160841-8996-4A42-9A64-45F7A68E994F}" srcOrd="9" destOrd="0" presId="urn:microsoft.com/office/officeart/2005/8/layout/gear1"/>
    <dgm:cxn modelId="{F191935E-E457-4EAE-993F-2A8F344E68AA}" type="presParOf" srcId="{692D0472-97F4-486D-823F-B27A438E233B}" destId="{7E559D5E-1723-4C61-A4CD-1674E8EA8588}" srcOrd="10" destOrd="0" presId="urn:microsoft.com/office/officeart/2005/8/layout/gear1"/>
    <dgm:cxn modelId="{266499E8-1BBF-4F4C-8872-2120C360B8D5}" type="presParOf" srcId="{692D0472-97F4-486D-823F-B27A438E233B}" destId="{8DEC313F-F2D6-429C-9FC1-0C454A7E54DA}" srcOrd="11" destOrd="0" presId="urn:microsoft.com/office/officeart/2005/8/layout/gear1"/>
    <dgm:cxn modelId="{137EA79A-D333-4F6A-B664-DFA85FC7DE1D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it-IT" sz="1200" b="0" dirty="0">
              <a:solidFill>
                <a:schemeClr val="bg1">
                  <a:lumMod val="75000"/>
                </a:schemeClr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noFill/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65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19050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it-IT" sz="900" b="1" dirty="0">
              <a:solidFill>
                <a:schemeClr val="tx1"/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>
        <a:ln w="28575">
          <a:solidFill>
            <a:srgbClr val="009900"/>
          </a:solidFill>
        </a:ln>
      </dgm:spPr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10054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0DAB7261-FA5B-4616-A34E-6FE245A59E64}" type="presOf" srcId="{676D976B-0877-4A27-8AA2-44CA11AA2589}" destId="{7E559D5E-1723-4C61-A4CD-1674E8EA8588}" srcOrd="0" destOrd="0" presId="urn:microsoft.com/office/officeart/2005/8/layout/gear1"/>
    <dgm:cxn modelId="{84A4B917-0FA0-4C54-86E2-2775AE48679C}" type="presOf" srcId="{4B340316-4131-4AB2-873B-509B710D8DA4}" destId="{25A362B3-5314-4F70-88F8-A83BD782E868}" srcOrd="1" destOrd="0" presId="urn:microsoft.com/office/officeart/2005/8/layout/gear1"/>
    <dgm:cxn modelId="{F49563E5-1A6F-4DC5-B335-689EC2177E87}" type="presOf" srcId="{330ABD91-597F-4CD5-AB4E-96F1A1DA13D2}" destId="{E43C1255-C9A5-456A-B10F-061CD3947BD6}" srcOrd="0" destOrd="0" presId="urn:microsoft.com/office/officeart/2005/8/layout/gear1"/>
    <dgm:cxn modelId="{ADFE4D89-C2C5-43E2-9F59-ABF84FB840F9}" type="presOf" srcId="{EFB7916E-C27B-4164-85E1-B5526EB38522}" destId="{1A7D0073-7D51-4B29-924C-F3499D9E46F8}" srcOrd="2" destOrd="0" presId="urn:microsoft.com/office/officeart/2005/8/layout/gear1"/>
    <dgm:cxn modelId="{F916AA7F-3993-425A-95B7-366E5A77A38A}" type="presOf" srcId="{4B340316-4131-4AB2-873B-509B710D8DA4}" destId="{228CBB7E-583D-437E-8B9B-A870D67773C0}" srcOrd="0" destOrd="0" presId="urn:microsoft.com/office/officeart/2005/8/layout/gear1"/>
    <dgm:cxn modelId="{46B49260-CA6D-41C5-B13A-6CBA5BD227DC}" type="presOf" srcId="{E99B47E5-E6C0-4B55-9458-D4A7F90492E5}" destId="{8DEC313F-F2D6-429C-9FC1-0C454A7E54DA}" srcOrd="0" destOrd="0" presId="urn:microsoft.com/office/officeart/2005/8/layout/gear1"/>
    <dgm:cxn modelId="{51700506-36C1-4281-A463-B8F3DC7F8681}" type="presOf" srcId="{EFB7916E-C27B-4164-85E1-B5526EB38522}" destId="{68FDC146-6098-4EF6-970F-9FD5104FC952}" srcOrd="0" destOrd="0" presId="urn:microsoft.com/office/officeart/2005/8/layout/gear1"/>
    <dgm:cxn modelId="{31B9ADD1-9D22-4119-AB1C-0BF34D6123D4}" type="presOf" srcId="{B57E5448-EF01-4BB5-92E1-8D4B721170B6}" destId="{692D0472-97F4-486D-823F-B27A438E233B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41C8E096-6ACA-4776-B7F5-0FB24D5F162A}" type="presOf" srcId="{EFB7916E-C27B-4164-85E1-B5526EB38522}" destId="{4A160841-8996-4A42-9A64-45F7A68E994F}" srcOrd="3" destOrd="0" presId="urn:microsoft.com/office/officeart/2005/8/layout/gear1"/>
    <dgm:cxn modelId="{E3DD650C-0FE4-4F33-9BDC-636AE9EC64D7}" type="presOf" srcId="{2D32EE0A-3E29-40EB-A2C5-9B546A1DCE9B}" destId="{A583B57B-6F57-4B13-83C7-2708EC22E563}" srcOrd="0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5FDF107E-3783-4A0C-95C4-6DFC2246F9FC}" type="presOf" srcId="{2D32EE0A-3E29-40EB-A2C5-9B546A1DCE9B}" destId="{DC84DA14-EA23-4FBE-A994-1C4E6DBE79A3}" srcOrd="2" destOrd="0" presId="urn:microsoft.com/office/officeart/2005/8/layout/gear1"/>
    <dgm:cxn modelId="{9463EEBE-27B8-4A75-8D8A-2D6D5F6E6327}" type="presOf" srcId="{4B340316-4131-4AB2-873B-509B710D8DA4}" destId="{56BBF778-D327-45FD-B2A8-26C38FC4110D}" srcOrd="2" destOrd="0" presId="urn:microsoft.com/office/officeart/2005/8/layout/gear1"/>
    <dgm:cxn modelId="{F366A3D4-6288-46E2-98C8-36D638F6A85A}" type="presOf" srcId="{EFB7916E-C27B-4164-85E1-B5526EB38522}" destId="{83A12E71-9C04-490C-B5DB-1AE0AAB092EC}" srcOrd="1" destOrd="0" presId="urn:microsoft.com/office/officeart/2005/8/layout/gear1"/>
    <dgm:cxn modelId="{724FF421-0DE0-405F-B405-6355F332B54F}" type="presOf" srcId="{2D32EE0A-3E29-40EB-A2C5-9B546A1DCE9B}" destId="{C413EE7F-F5CF-4620-9DFE-C3E7F3393AE9}" srcOrd="1" destOrd="0" presId="urn:microsoft.com/office/officeart/2005/8/layout/gear1"/>
    <dgm:cxn modelId="{BE7038BB-1A1B-48BA-8BD7-A5D4D86147B7}" type="presParOf" srcId="{692D0472-97F4-486D-823F-B27A438E233B}" destId="{A583B57B-6F57-4B13-83C7-2708EC22E563}" srcOrd="0" destOrd="0" presId="urn:microsoft.com/office/officeart/2005/8/layout/gear1"/>
    <dgm:cxn modelId="{0D244BE0-C280-4E77-B906-6936F0ABD6F2}" type="presParOf" srcId="{692D0472-97F4-486D-823F-B27A438E233B}" destId="{C413EE7F-F5CF-4620-9DFE-C3E7F3393AE9}" srcOrd="1" destOrd="0" presId="urn:microsoft.com/office/officeart/2005/8/layout/gear1"/>
    <dgm:cxn modelId="{05D378B2-C663-439A-806B-3F7DE4D403FF}" type="presParOf" srcId="{692D0472-97F4-486D-823F-B27A438E233B}" destId="{DC84DA14-EA23-4FBE-A994-1C4E6DBE79A3}" srcOrd="2" destOrd="0" presId="urn:microsoft.com/office/officeart/2005/8/layout/gear1"/>
    <dgm:cxn modelId="{6C4656BE-AEF8-4B74-A82B-65BADA816CAC}" type="presParOf" srcId="{692D0472-97F4-486D-823F-B27A438E233B}" destId="{228CBB7E-583D-437E-8B9B-A870D67773C0}" srcOrd="3" destOrd="0" presId="urn:microsoft.com/office/officeart/2005/8/layout/gear1"/>
    <dgm:cxn modelId="{635EDE0C-4B8C-4D12-B646-ED3D5650B7B0}" type="presParOf" srcId="{692D0472-97F4-486D-823F-B27A438E233B}" destId="{25A362B3-5314-4F70-88F8-A83BD782E868}" srcOrd="4" destOrd="0" presId="urn:microsoft.com/office/officeart/2005/8/layout/gear1"/>
    <dgm:cxn modelId="{37D908B8-1383-4BE2-AB6F-B304E86E4A13}" type="presParOf" srcId="{692D0472-97F4-486D-823F-B27A438E233B}" destId="{56BBF778-D327-45FD-B2A8-26C38FC4110D}" srcOrd="5" destOrd="0" presId="urn:microsoft.com/office/officeart/2005/8/layout/gear1"/>
    <dgm:cxn modelId="{CFA68829-23E1-46EC-8A5D-86C219551777}" type="presParOf" srcId="{692D0472-97F4-486D-823F-B27A438E233B}" destId="{68FDC146-6098-4EF6-970F-9FD5104FC952}" srcOrd="6" destOrd="0" presId="urn:microsoft.com/office/officeart/2005/8/layout/gear1"/>
    <dgm:cxn modelId="{31F452D4-4A42-4B96-BAD8-7B06C2C380BA}" type="presParOf" srcId="{692D0472-97F4-486D-823F-B27A438E233B}" destId="{83A12E71-9C04-490C-B5DB-1AE0AAB092EC}" srcOrd="7" destOrd="0" presId="urn:microsoft.com/office/officeart/2005/8/layout/gear1"/>
    <dgm:cxn modelId="{B05D8FBA-5286-4EDE-AC5F-4D2340C21C68}" type="presParOf" srcId="{692D0472-97F4-486D-823F-B27A438E233B}" destId="{1A7D0073-7D51-4B29-924C-F3499D9E46F8}" srcOrd="8" destOrd="0" presId="urn:microsoft.com/office/officeart/2005/8/layout/gear1"/>
    <dgm:cxn modelId="{CAA0EFE4-A135-4D7C-8EBC-EE678F45F588}" type="presParOf" srcId="{692D0472-97F4-486D-823F-B27A438E233B}" destId="{4A160841-8996-4A42-9A64-45F7A68E994F}" srcOrd="9" destOrd="0" presId="urn:microsoft.com/office/officeart/2005/8/layout/gear1"/>
    <dgm:cxn modelId="{94D40409-0DCE-492F-ADC4-DED7F004A40C}" type="presParOf" srcId="{692D0472-97F4-486D-823F-B27A438E233B}" destId="{7E559D5E-1723-4C61-A4CD-1674E8EA8588}" srcOrd="10" destOrd="0" presId="urn:microsoft.com/office/officeart/2005/8/layout/gear1"/>
    <dgm:cxn modelId="{0DC72146-1173-4BE0-8C85-F1A27128D8B9}" type="presParOf" srcId="{692D0472-97F4-486D-823F-B27A438E233B}" destId="{8DEC313F-F2D6-429C-9FC1-0C454A7E54DA}" srcOrd="11" destOrd="0" presId="urn:microsoft.com/office/officeart/2005/8/layout/gear1"/>
    <dgm:cxn modelId="{D16C603A-6D17-4D5D-AB80-7E2D086B52EC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85000"/>
                </a:schemeClr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28575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08757" custScaleY="10977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51433E20-45C1-4489-8663-31BC12D710F3}" type="presOf" srcId="{2D32EE0A-3E29-40EB-A2C5-9B546A1DCE9B}" destId="{A583B57B-6F57-4B13-83C7-2708EC22E563}" srcOrd="0" destOrd="0" presId="urn:microsoft.com/office/officeart/2005/8/layout/gear1"/>
    <dgm:cxn modelId="{D9C52B04-28B2-4BE7-99CF-8371E3FDDBBA}" type="presOf" srcId="{EFB7916E-C27B-4164-85E1-B5526EB38522}" destId="{83A12E71-9C04-490C-B5DB-1AE0AAB092EC}" srcOrd="1" destOrd="0" presId="urn:microsoft.com/office/officeart/2005/8/layout/gear1"/>
    <dgm:cxn modelId="{47E62774-3102-4270-A4DE-1AB53DB45D16}" type="presOf" srcId="{EFB7916E-C27B-4164-85E1-B5526EB38522}" destId="{4A160841-8996-4A42-9A64-45F7A68E994F}" srcOrd="3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8C3AD094-60B0-4261-9E9A-2DE23C668E76}" type="presOf" srcId="{2D32EE0A-3E29-40EB-A2C5-9B546A1DCE9B}" destId="{DC84DA14-EA23-4FBE-A994-1C4E6DBE79A3}" srcOrd="2" destOrd="0" presId="urn:microsoft.com/office/officeart/2005/8/layout/gear1"/>
    <dgm:cxn modelId="{AE27338F-0595-4AEF-BFC4-558FC1EAFB05}" type="presOf" srcId="{B57E5448-EF01-4BB5-92E1-8D4B721170B6}" destId="{692D0472-97F4-486D-823F-B27A438E233B}" srcOrd="0" destOrd="0" presId="urn:microsoft.com/office/officeart/2005/8/layout/gear1"/>
    <dgm:cxn modelId="{D3BEB48C-9926-441D-8F97-99CD1D02460D}" type="presOf" srcId="{4B340316-4131-4AB2-873B-509B710D8DA4}" destId="{228CBB7E-583D-437E-8B9B-A870D67773C0}" srcOrd="0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21DEA46D-173A-4E4D-BC70-6D6B77BFB64C}" type="presOf" srcId="{676D976B-0877-4A27-8AA2-44CA11AA2589}" destId="{7E559D5E-1723-4C61-A4CD-1674E8EA8588}" srcOrd="0" destOrd="0" presId="urn:microsoft.com/office/officeart/2005/8/layout/gear1"/>
    <dgm:cxn modelId="{F2ECEA46-9913-423D-B1B8-628B1405764F}" type="presOf" srcId="{2D32EE0A-3E29-40EB-A2C5-9B546A1DCE9B}" destId="{C413EE7F-F5CF-4620-9DFE-C3E7F3393AE9}" srcOrd="1" destOrd="0" presId="urn:microsoft.com/office/officeart/2005/8/layout/gear1"/>
    <dgm:cxn modelId="{4B435E23-211A-4A5B-AA9F-FABF6185829E}" type="presOf" srcId="{EFB7916E-C27B-4164-85E1-B5526EB38522}" destId="{1A7D0073-7D51-4B29-924C-F3499D9E46F8}" srcOrd="2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936CF493-414A-4050-9D34-224991096A66}" type="presOf" srcId="{330ABD91-597F-4CD5-AB4E-96F1A1DA13D2}" destId="{E43C1255-C9A5-456A-B10F-061CD3947BD6}" srcOrd="0" destOrd="0" presId="urn:microsoft.com/office/officeart/2005/8/layout/gear1"/>
    <dgm:cxn modelId="{4F63FA51-2D60-4466-AC75-1FF571D656EE}" type="presOf" srcId="{E99B47E5-E6C0-4B55-9458-D4A7F90492E5}" destId="{8DEC313F-F2D6-429C-9FC1-0C454A7E54DA}" srcOrd="0" destOrd="0" presId="urn:microsoft.com/office/officeart/2005/8/layout/gear1"/>
    <dgm:cxn modelId="{AABB2955-0B70-4274-AD78-5C3A485F8A53}" type="presOf" srcId="{4B340316-4131-4AB2-873B-509B710D8DA4}" destId="{56BBF778-D327-45FD-B2A8-26C38FC4110D}" srcOrd="2" destOrd="0" presId="urn:microsoft.com/office/officeart/2005/8/layout/gear1"/>
    <dgm:cxn modelId="{9106252C-0AE0-4F62-A8FA-33EBAE02B5F7}" type="presOf" srcId="{EFB7916E-C27B-4164-85E1-B5526EB38522}" destId="{68FDC146-6098-4EF6-970F-9FD5104FC952}" srcOrd="0" destOrd="0" presId="urn:microsoft.com/office/officeart/2005/8/layout/gear1"/>
    <dgm:cxn modelId="{57FDB989-D4B6-4EF8-9A40-F12C0E89628F}" type="presOf" srcId="{4B340316-4131-4AB2-873B-509B710D8DA4}" destId="{25A362B3-5314-4F70-88F8-A83BD782E868}" srcOrd="1" destOrd="0" presId="urn:microsoft.com/office/officeart/2005/8/layout/gear1"/>
    <dgm:cxn modelId="{35867BB5-2D3A-4CE5-8EFB-6723146B3B6C}" type="presParOf" srcId="{692D0472-97F4-486D-823F-B27A438E233B}" destId="{A583B57B-6F57-4B13-83C7-2708EC22E563}" srcOrd="0" destOrd="0" presId="urn:microsoft.com/office/officeart/2005/8/layout/gear1"/>
    <dgm:cxn modelId="{77E79F2E-9EF4-438A-8552-E36F768740B1}" type="presParOf" srcId="{692D0472-97F4-486D-823F-B27A438E233B}" destId="{C413EE7F-F5CF-4620-9DFE-C3E7F3393AE9}" srcOrd="1" destOrd="0" presId="urn:microsoft.com/office/officeart/2005/8/layout/gear1"/>
    <dgm:cxn modelId="{CF970558-94E4-4B02-BEB1-1E29EF785CD9}" type="presParOf" srcId="{692D0472-97F4-486D-823F-B27A438E233B}" destId="{DC84DA14-EA23-4FBE-A994-1C4E6DBE79A3}" srcOrd="2" destOrd="0" presId="urn:microsoft.com/office/officeart/2005/8/layout/gear1"/>
    <dgm:cxn modelId="{F70CD3C8-BFA8-44FD-B931-4F2DAA2FE631}" type="presParOf" srcId="{692D0472-97F4-486D-823F-B27A438E233B}" destId="{228CBB7E-583D-437E-8B9B-A870D67773C0}" srcOrd="3" destOrd="0" presId="urn:microsoft.com/office/officeart/2005/8/layout/gear1"/>
    <dgm:cxn modelId="{694D3DD8-B9E2-4E52-92B1-FE59BF919FFA}" type="presParOf" srcId="{692D0472-97F4-486D-823F-B27A438E233B}" destId="{25A362B3-5314-4F70-88F8-A83BD782E868}" srcOrd="4" destOrd="0" presId="urn:microsoft.com/office/officeart/2005/8/layout/gear1"/>
    <dgm:cxn modelId="{579A81C9-66F0-4B40-ABC5-CC0DA22FAD73}" type="presParOf" srcId="{692D0472-97F4-486D-823F-B27A438E233B}" destId="{56BBF778-D327-45FD-B2A8-26C38FC4110D}" srcOrd="5" destOrd="0" presId="urn:microsoft.com/office/officeart/2005/8/layout/gear1"/>
    <dgm:cxn modelId="{FD76651E-1C6F-4CEA-9A4A-FC740B0E2B70}" type="presParOf" srcId="{692D0472-97F4-486D-823F-B27A438E233B}" destId="{68FDC146-6098-4EF6-970F-9FD5104FC952}" srcOrd="6" destOrd="0" presId="urn:microsoft.com/office/officeart/2005/8/layout/gear1"/>
    <dgm:cxn modelId="{5F3BE747-A5DE-4174-AEA2-D782DF4F2F45}" type="presParOf" srcId="{692D0472-97F4-486D-823F-B27A438E233B}" destId="{83A12E71-9C04-490C-B5DB-1AE0AAB092EC}" srcOrd="7" destOrd="0" presId="urn:microsoft.com/office/officeart/2005/8/layout/gear1"/>
    <dgm:cxn modelId="{461FBD98-5096-4926-937A-65C460EEE301}" type="presParOf" srcId="{692D0472-97F4-486D-823F-B27A438E233B}" destId="{1A7D0073-7D51-4B29-924C-F3499D9E46F8}" srcOrd="8" destOrd="0" presId="urn:microsoft.com/office/officeart/2005/8/layout/gear1"/>
    <dgm:cxn modelId="{59BA83E6-D4DD-4D1A-9180-695ABA0E7A8A}" type="presParOf" srcId="{692D0472-97F4-486D-823F-B27A438E233B}" destId="{4A160841-8996-4A42-9A64-45F7A68E994F}" srcOrd="9" destOrd="0" presId="urn:microsoft.com/office/officeart/2005/8/layout/gear1"/>
    <dgm:cxn modelId="{62380D91-ABDC-4E93-BE43-B2AFC7D87228}" type="presParOf" srcId="{692D0472-97F4-486D-823F-B27A438E233B}" destId="{7E559D5E-1723-4C61-A4CD-1674E8EA8588}" srcOrd="10" destOrd="0" presId="urn:microsoft.com/office/officeart/2005/8/layout/gear1"/>
    <dgm:cxn modelId="{D649CF66-C9CB-4240-A064-A0EF9D461F31}" type="presParOf" srcId="{692D0472-97F4-486D-823F-B27A438E233B}" destId="{8DEC313F-F2D6-429C-9FC1-0C454A7E54DA}" srcOrd="11" destOrd="0" presId="urn:microsoft.com/office/officeart/2005/8/layout/gear1"/>
    <dgm:cxn modelId="{0F143ABF-F74E-4C15-AC3C-01877287FE24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it-IT" sz="1200" b="0" dirty="0">
              <a:solidFill>
                <a:schemeClr val="bg1">
                  <a:lumMod val="75000"/>
                </a:schemeClr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noFill/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65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19050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it-IT" sz="900" b="1" dirty="0">
              <a:solidFill>
                <a:schemeClr val="tx1"/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>
        <a:ln w="28575">
          <a:solidFill>
            <a:srgbClr val="009900"/>
          </a:solidFill>
        </a:ln>
      </dgm:spPr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10054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2CE83AE8-3088-4BC1-8A65-B0B97FED58AB}" type="presOf" srcId="{EFB7916E-C27B-4164-85E1-B5526EB38522}" destId="{4A160841-8996-4A42-9A64-45F7A68E994F}" srcOrd="3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ACFEA22E-8588-4DBA-985B-023F5E14D84D}" type="presOf" srcId="{B57E5448-EF01-4BB5-92E1-8D4B721170B6}" destId="{692D0472-97F4-486D-823F-B27A438E233B}" srcOrd="0" destOrd="0" presId="urn:microsoft.com/office/officeart/2005/8/layout/gear1"/>
    <dgm:cxn modelId="{F4E692D5-F355-4B21-B152-8B9BD9B8C5E8}" type="presOf" srcId="{EFB7916E-C27B-4164-85E1-B5526EB38522}" destId="{68FDC146-6098-4EF6-970F-9FD5104FC952}" srcOrd="0" destOrd="0" presId="urn:microsoft.com/office/officeart/2005/8/layout/gear1"/>
    <dgm:cxn modelId="{2AB277AC-BA5B-465F-BA24-BB1758CAF836}" type="presOf" srcId="{4B340316-4131-4AB2-873B-509B710D8DA4}" destId="{25A362B3-5314-4F70-88F8-A83BD782E868}" srcOrd="1" destOrd="0" presId="urn:microsoft.com/office/officeart/2005/8/layout/gear1"/>
    <dgm:cxn modelId="{E9D16B88-EEA7-4763-85D5-9E616B0C03FE}" type="presOf" srcId="{EFB7916E-C27B-4164-85E1-B5526EB38522}" destId="{1A7D0073-7D51-4B29-924C-F3499D9E46F8}" srcOrd="2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6FF6000D-3F10-495B-ABC8-0D7FF2DA02EE}" type="presOf" srcId="{2D32EE0A-3E29-40EB-A2C5-9B546A1DCE9B}" destId="{DC84DA14-EA23-4FBE-A994-1C4E6DBE79A3}" srcOrd="2" destOrd="0" presId="urn:microsoft.com/office/officeart/2005/8/layout/gear1"/>
    <dgm:cxn modelId="{50731AD5-E40E-43B9-8E6F-FD2F0D2E092C}" type="presOf" srcId="{676D976B-0877-4A27-8AA2-44CA11AA2589}" destId="{7E559D5E-1723-4C61-A4CD-1674E8EA8588}" srcOrd="0" destOrd="0" presId="urn:microsoft.com/office/officeart/2005/8/layout/gear1"/>
    <dgm:cxn modelId="{86F8FE0A-83D2-4695-8BFF-D89B101E0DE3}" type="presOf" srcId="{E99B47E5-E6C0-4B55-9458-D4A7F90492E5}" destId="{8DEC313F-F2D6-429C-9FC1-0C454A7E54DA}" srcOrd="0" destOrd="0" presId="urn:microsoft.com/office/officeart/2005/8/layout/gear1"/>
    <dgm:cxn modelId="{3667697E-755C-4B8A-B233-D5FD12465382}" type="presOf" srcId="{4B340316-4131-4AB2-873B-509B710D8DA4}" destId="{228CBB7E-583D-437E-8B9B-A870D67773C0}" srcOrd="0" destOrd="0" presId="urn:microsoft.com/office/officeart/2005/8/layout/gear1"/>
    <dgm:cxn modelId="{B9A9F548-5511-4687-A4ED-4EDAD0EB1AE9}" type="presOf" srcId="{330ABD91-597F-4CD5-AB4E-96F1A1DA13D2}" destId="{E43C1255-C9A5-456A-B10F-061CD3947BD6}" srcOrd="0" destOrd="0" presId="urn:microsoft.com/office/officeart/2005/8/layout/gear1"/>
    <dgm:cxn modelId="{FAADAF0C-C55C-45FD-B5D5-B83E98D23A95}" type="presOf" srcId="{2D32EE0A-3E29-40EB-A2C5-9B546A1DCE9B}" destId="{C413EE7F-F5CF-4620-9DFE-C3E7F3393AE9}" srcOrd="1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1F1CB611-AC5F-4A65-8BED-65208E15F54F}" type="presOf" srcId="{EFB7916E-C27B-4164-85E1-B5526EB38522}" destId="{83A12E71-9C04-490C-B5DB-1AE0AAB092EC}" srcOrd="1" destOrd="0" presId="urn:microsoft.com/office/officeart/2005/8/layout/gear1"/>
    <dgm:cxn modelId="{C690CD4B-6B50-4BD5-B657-0041E6E2E1F2}" type="presOf" srcId="{4B340316-4131-4AB2-873B-509B710D8DA4}" destId="{56BBF778-D327-45FD-B2A8-26C38FC4110D}" srcOrd="2" destOrd="0" presId="urn:microsoft.com/office/officeart/2005/8/layout/gear1"/>
    <dgm:cxn modelId="{AE480D09-DF94-41DB-BEE2-E8B9B0E365DF}" type="presOf" srcId="{2D32EE0A-3E29-40EB-A2C5-9B546A1DCE9B}" destId="{A583B57B-6F57-4B13-83C7-2708EC22E563}" srcOrd="0" destOrd="0" presId="urn:microsoft.com/office/officeart/2005/8/layout/gear1"/>
    <dgm:cxn modelId="{0DEDFA13-6880-45F3-9CC3-28D181462C31}" type="presParOf" srcId="{692D0472-97F4-486D-823F-B27A438E233B}" destId="{A583B57B-6F57-4B13-83C7-2708EC22E563}" srcOrd="0" destOrd="0" presId="urn:microsoft.com/office/officeart/2005/8/layout/gear1"/>
    <dgm:cxn modelId="{11D29BA4-3F29-44D8-8D60-D3C3F770BCB5}" type="presParOf" srcId="{692D0472-97F4-486D-823F-B27A438E233B}" destId="{C413EE7F-F5CF-4620-9DFE-C3E7F3393AE9}" srcOrd="1" destOrd="0" presId="urn:microsoft.com/office/officeart/2005/8/layout/gear1"/>
    <dgm:cxn modelId="{9F2E3F6F-6EB8-40EA-A38B-2C3927D7FB12}" type="presParOf" srcId="{692D0472-97F4-486D-823F-B27A438E233B}" destId="{DC84DA14-EA23-4FBE-A994-1C4E6DBE79A3}" srcOrd="2" destOrd="0" presId="urn:microsoft.com/office/officeart/2005/8/layout/gear1"/>
    <dgm:cxn modelId="{6BD73A97-28EC-4F43-843A-1B0F0924CCEA}" type="presParOf" srcId="{692D0472-97F4-486D-823F-B27A438E233B}" destId="{228CBB7E-583D-437E-8B9B-A870D67773C0}" srcOrd="3" destOrd="0" presId="urn:microsoft.com/office/officeart/2005/8/layout/gear1"/>
    <dgm:cxn modelId="{F3F5ABB9-6FD8-42C4-AE55-BE95B90DD672}" type="presParOf" srcId="{692D0472-97F4-486D-823F-B27A438E233B}" destId="{25A362B3-5314-4F70-88F8-A83BD782E868}" srcOrd="4" destOrd="0" presId="urn:microsoft.com/office/officeart/2005/8/layout/gear1"/>
    <dgm:cxn modelId="{8EE91F8F-E49B-4C8D-B150-10CA1C84CE3B}" type="presParOf" srcId="{692D0472-97F4-486D-823F-B27A438E233B}" destId="{56BBF778-D327-45FD-B2A8-26C38FC4110D}" srcOrd="5" destOrd="0" presId="urn:microsoft.com/office/officeart/2005/8/layout/gear1"/>
    <dgm:cxn modelId="{3C231608-FC14-4F84-9B8A-0D86FC361522}" type="presParOf" srcId="{692D0472-97F4-486D-823F-B27A438E233B}" destId="{68FDC146-6098-4EF6-970F-9FD5104FC952}" srcOrd="6" destOrd="0" presId="urn:microsoft.com/office/officeart/2005/8/layout/gear1"/>
    <dgm:cxn modelId="{AEB60404-FD3F-4B91-9D21-81FCAD3EDEA7}" type="presParOf" srcId="{692D0472-97F4-486D-823F-B27A438E233B}" destId="{83A12E71-9C04-490C-B5DB-1AE0AAB092EC}" srcOrd="7" destOrd="0" presId="urn:microsoft.com/office/officeart/2005/8/layout/gear1"/>
    <dgm:cxn modelId="{43FA54A4-5576-4B76-8F21-1064DA846761}" type="presParOf" srcId="{692D0472-97F4-486D-823F-B27A438E233B}" destId="{1A7D0073-7D51-4B29-924C-F3499D9E46F8}" srcOrd="8" destOrd="0" presId="urn:microsoft.com/office/officeart/2005/8/layout/gear1"/>
    <dgm:cxn modelId="{252D952C-A567-4C67-91BF-417A4BECCEB9}" type="presParOf" srcId="{692D0472-97F4-486D-823F-B27A438E233B}" destId="{4A160841-8996-4A42-9A64-45F7A68E994F}" srcOrd="9" destOrd="0" presId="urn:microsoft.com/office/officeart/2005/8/layout/gear1"/>
    <dgm:cxn modelId="{E63CB813-F45A-486D-BF0F-0F6C4251BF4C}" type="presParOf" srcId="{692D0472-97F4-486D-823F-B27A438E233B}" destId="{7E559D5E-1723-4C61-A4CD-1674E8EA8588}" srcOrd="10" destOrd="0" presId="urn:microsoft.com/office/officeart/2005/8/layout/gear1"/>
    <dgm:cxn modelId="{C1FA38C3-38AB-4295-9CBB-6AB2AA8F6B79}" type="presParOf" srcId="{692D0472-97F4-486D-823F-B27A438E233B}" destId="{8DEC313F-F2D6-429C-9FC1-0C454A7E54DA}" srcOrd="11" destOrd="0" presId="urn:microsoft.com/office/officeart/2005/8/layout/gear1"/>
    <dgm:cxn modelId="{7951FCB2-E3E1-4153-AFFB-CD3F06D87EAB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/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2969977D-3BA0-4335-8A45-18CAA699BEB4}" type="presOf" srcId="{EFB7916E-C27B-4164-85E1-B5526EB38522}" destId="{1A7D0073-7D51-4B29-924C-F3499D9E46F8}" srcOrd="2" destOrd="0" presId="urn:microsoft.com/office/officeart/2005/8/layout/gear1"/>
    <dgm:cxn modelId="{899A9A66-E5AD-4BE4-8CD0-647C7DCC8B45}" type="presOf" srcId="{EFB7916E-C27B-4164-85E1-B5526EB38522}" destId="{83A12E71-9C04-490C-B5DB-1AE0AAB092EC}" srcOrd="1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0EB64585-0E6F-4E74-9D2C-2FF1C602A225}" type="presOf" srcId="{4B340316-4131-4AB2-873B-509B710D8DA4}" destId="{25A362B3-5314-4F70-88F8-A83BD782E868}" srcOrd="1" destOrd="0" presId="urn:microsoft.com/office/officeart/2005/8/layout/gear1"/>
    <dgm:cxn modelId="{8D0C377D-364B-4C45-8310-0D51D714B7E8}" type="presOf" srcId="{EFB7916E-C27B-4164-85E1-B5526EB38522}" destId="{4A160841-8996-4A42-9A64-45F7A68E994F}" srcOrd="3" destOrd="0" presId="urn:microsoft.com/office/officeart/2005/8/layout/gear1"/>
    <dgm:cxn modelId="{1D9D41B3-02EA-4E57-AFF4-FAE03B230323}" type="presOf" srcId="{2D32EE0A-3E29-40EB-A2C5-9B546A1DCE9B}" destId="{A583B57B-6F57-4B13-83C7-2708EC22E563}" srcOrd="0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3A30106A-1FB1-4FDB-9C7F-C8FDB872700F}" type="presOf" srcId="{2D32EE0A-3E29-40EB-A2C5-9B546A1DCE9B}" destId="{C413EE7F-F5CF-4620-9DFE-C3E7F3393AE9}" srcOrd="1" destOrd="0" presId="urn:microsoft.com/office/officeart/2005/8/layout/gear1"/>
    <dgm:cxn modelId="{85B939F7-1E34-4B71-8893-0342882A2686}" type="presOf" srcId="{4B340316-4131-4AB2-873B-509B710D8DA4}" destId="{56BBF778-D327-45FD-B2A8-26C38FC4110D}" srcOrd="2" destOrd="0" presId="urn:microsoft.com/office/officeart/2005/8/layout/gear1"/>
    <dgm:cxn modelId="{7F05C858-E722-40C2-B391-F312E9B3A5C2}" type="presOf" srcId="{E99B47E5-E6C0-4B55-9458-D4A7F90492E5}" destId="{8DEC313F-F2D6-429C-9FC1-0C454A7E54DA}" srcOrd="0" destOrd="0" presId="urn:microsoft.com/office/officeart/2005/8/layout/gear1"/>
    <dgm:cxn modelId="{B080D28B-0DCD-44CE-B98B-75E1A3E4E1EB}" type="presOf" srcId="{EFB7916E-C27B-4164-85E1-B5526EB38522}" destId="{68FDC146-6098-4EF6-970F-9FD5104FC952}" srcOrd="0" destOrd="0" presId="urn:microsoft.com/office/officeart/2005/8/layout/gear1"/>
    <dgm:cxn modelId="{ECBFD87B-DB24-4FA0-BE73-F2B0A8731440}" type="presOf" srcId="{330ABD91-597F-4CD5-AB4E-96F1A1DA13D2}" destId="{E43C1255-C9A5-456A-B10F-061CD3947BD6}" srcOrd="0" destOrd="0" presId="urn:microsoft.com/office/officeart/2005/8/layout/gear1"/>
    <dgm:cxn modelId="{8BF76E75-3390-4C00-BFA5-6E4D8F2596C0}" type="presOf" srcId="{4B340316-4131-4AB2-873B-509B710D8DA4}" destId="{228CBB7E-583D-437E-8B9B-A870D67773C0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B6DD9E12-9D43-42BD-96F4-4B528E461E9C}" type="presOf" srcId="{676D976B-0877-4A27-8AA2-44CA11AA2589}" destId="{7E559D5E-1723-4C61-A4CD-1674E8EA8588}" srcOrd="0" destOrd="0" presId="urn:microsoft.com/office/officeart/2005/8/layout/gear1"/>
    <dgm:cxn modelId="{53320374-9B7A-4DAB-B2FF-26D7D9C00A02}" type="presOf" srcId="{2D32EE0A-3E29-40EB-A2C5-9B546A1DCE9B}" destId="{DC84DA14-EA23-4FBE-A994-1C4E6DBE79A3}" srcOrd="2" destOrd="0" presId="urn:microsoft.com/office/officeart/2005/8/layout/gear1"/>
    <dgm:cxn modelId="{C7C1D276-0BED-4180-BC6C-68D146B4E476}" type="presOf" srcId="{B57E5448-EF01-4BB5-92E1-8D4B721170B6}" destId="{692D0472-97F4-486D-823F-B27A438E233B}" srcOrd="0" destOrd="0" presId="urn:microsoft.com/office/officeart/2005/8/layout/gear1"/>
    <dgm:cxn modelId="{F7AFDC5B-5B8C-441C-9C7C-980EBEBCB458}" type="presParOf" srcId="{692D0472-97F4-486D-823F-B27A438E233B}" destId="{A583B57B-6F57-4B13-83C7-2708EC22E563}" srcOrd="0" destOrd="0" presId="urn:microsoft.com/office/officeart/2005/8/layout/gear1"/>
    <dgm:cxn modelId="{289533B9-2FFC-4D0C-BBCF-078A6BEF5AB2}" type="presParOf" srcId="{692D0472-97F4-486D-823F-B27A438E233B}" destId="{C413EE7F-F5CF-4620-9DFE-C3E7F3393AE9}" srcOrd="1" destOrd="0" presId="urn:microsoft.com/office/officeart/2005/8/layout/gear1"/>
    <dgm:cxn modelId="{151D48F1-974D-4275-9D12-3CAAF0DE65DD}" type="presParOf" srcId="{692D0472-97F4-486D-823F-B27A438E233B}" destId="{DC84DA14-EA23-4FBE-A994-1C4E6DBE79A3}" srcOrd="2" destOrd="0" presId="urn:microsoft.com/office/officeart/2005/8/layout/gear1"/>
    <dgm:cxn modelId="{73D97A55-7EED-4138-A3F0-DCA63595DEF2}" type="presParOf" srcId="{692D0472-97F4-486D-823F-B27A438E233B}" destId="{228CBB7E-583D-437E-8B9B-A870D67773C0}" srcOrd="3" destOrd="0" presId="urn:microsoft.com/office/officeart/2005/8/layout/gear1"/>
    <dgm:cxn modelId="{A4346875-6605-41DD-8B71-0F9A4E745C69}" type="presParOf" srcId="{692D0472-97F4-486D-823F-B27A438E233B}" destId="{25A362B3-5314-4F70-88F8-A83BD782E868}" srcOrd="4" destOrd="0" presId="urn:microsoft.com/office/officeart/2005/8/layout/gear1"/>
    <dgm:cxn modelId="{1E861FFB-09EA-4F4C-9002-9AA12665ACC0}" type="presParOf" srcId="{692D0472-97F4-486D-823F-B27A438E233B}" destId="{56BBF778-D327-45FD-B2A8-26C38FC4110D}" srcOrd="5" destOrd="0" presId="urn:microsoft.com/office/officeart/2005/8/layout/gear1"/>
    <dgm:cxn modelId="{F5B95584-BD40-4355-878C-40B0C1BE8DBA}" type="presParOf" srcId="{692D0472-97F4-486D-823F-B27A438E233B}" destId="{68FDC146-6098-4EF6-970F-9FD5104FC952}" srcOrd="6" destOrd="0" presId="urn:microsoft.com/office/officeart/2005/8/layout/gear1"/>
    <dgm:cxn modelId="{10A42C42-5D6C-4224-86D4-9172A9621411}" type="presParOf" srcId="{692D0472-97F4-486D-823F-B27A438E233B}" destId="{83A12E71-9C04-490C-B5DB-1AE0AAB092EC}" srcOrd="7" destOrd="0" presId="urn:microsoft.com/office/officeart/2005/8/layout/gear1"/>
    <dgm:cxn modelId="{6FD05F26-65F3-432E-B6D9-F7AEA10D0870}" type="presParOf" srcId="{692D0472-97F4-486D-823F-B27A438E233B}" destId="{1A7D0073-7D51-4B29-924C-F3499D9E46F8}" srcOrd="8" destOrd="0" presId="urn:microsoft.com/office/officeart/2005/8/layout/gear1"/>
    <dgm:cxn modelId="{969571EC-6163-444C-BDF6-ABA83D584176}" type="presParOf" srcId="{692D0472-97F4-486D-823F-B27A438E233B}" destId="{4A160841-8996-4A42-9A64-45F7A68E994F}" srcOrd="9" destOrd="0" presId="urn:microsoft.com/office/officeart/2005/8/layout/gear1"/>
    <dgm:cxn modelId="{0A1636F7-E2B1-4743-9BA9-5F5412E1E438}" type="presParOf" srcId="{692D0472-97F4-486D-823F-B27A438E233B}" destId="{7E559D5E-1723-4C61-A4CD-1674E8EA8588}" srcOrd="10" destOrd="0" presId="urn:microsoft.com/office/officeart/2005/8/layout/gear1"/>
    <dgm:cxn modelId="{999705FB-89D2-4F16-8A6D-2DC37C027367}" type="presParOf" srcId="{692D0472-97F4-486D-823F-B27A438E233B}" destId="{8DEC313F-F2D6-429C-9FC1-0C454A7E54DA}" srcOrd="11" destOrd="0" presId="urn:microsoft.com/office/officeart/2005/8/layout/gear1"/>
    <dgm:cxn modelId="{9A70A83C-3989-49F9-9FC7-CBE50E377B50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75000"/>
                </a:schemeClr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28575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626BFAFF-FB4C-4565-A4EB-CDC0994C9D5D}" type="presOf" srcId="{EFB7916E-C27B-4164-85E1-B5526EB38522}" destId="{83A12E71-9C04-490C-B5DB-1AE0AAB092EC}" srcOrd="1" destOrd="0" presId="urn:microsoft.com/office/officeart/2005/8/layout/gear1"/>
    <dgm:cxn modelId="{5A050E80-5A59-4228-95A3-2F2D7FEEEE1F}" type="presOf" srcId="{EFB7916E-C27B-4164-85E1-B5526EB38522}" destId="{1A7D0073-7D51-4B29-924C-F3499D9E46F8}" srcOrd="2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C6CFF688-4E1D-41C6-A83E-B8B582F20854}" type="presOf" srcId="{4B340316-4131-4AB2-873B-509B710D8DA4}" destId="{228CBB7E-583D-437E-8B9B-A870D67773C0}" srcOrd="0" destOrd="0" presId="urn:microsoft.com/office/officeart/2005/8/layout/gear1"/>
    <dgm:cxn modelId="{19FCB624-094F-49C1-85E7-45335279D514}" type="presOf" srcId="{B57E5448-EF01-4BB5-92E1-8D4B721170B6}" destId="{692D0472-97F4-486D-823F-B27A438E233B}" srcOrd="0" destOrd="0" presId="urn:microsoft.com/office/officeart/2005/8/layout/gear1"/>
    <dgm:cxn modelId="{EE049E6E-C1C0-4318-BA95-5FF32587DA5C}" type="presOf" srcId="{EFB7916E-C27B-4164-85E1-B5526EB38522}" destId="{4A160841-8996-4A42-9A64-45F7A68E994F}" srcOrd="3" destOrd="0" presId="urn:microsoft.com/office/officeart/2005/8/layout/gear1"/>
    <dgm:cxn modelId="{F2B34323-82E1-42EA-AC65-2678B85005B1}" type="presOf" srcId="{4B340316-4131-4AB2-873B-509B710D8DA4}" destId="{25A362B3-5314-4F70-88F8-A83BD782E868}" srcOrd="1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2C15286A-2EA1-4765-BC5A-0956DA9D14B6}" type="presOf" srcId="{EFB7916E-C27B-4164-85E1-B5526EB38522}" destId="{68FDC146-6098-4EF6-970F-9FD5104FC952}" srcOrd="0" destOrd="0" presId="urn:microsoft.com/office/officeart/2005/8/layout/gear1"/>
    <dgm:cxn modelId="{FAE2E59A-B2B0-4AC8-B790-372238C02FC8}" type="presOf" srcId="{330ABD91-597F-4CD5-AB4E-96F1A1DA13D2}" destId="{E43C1255-C9A5-456A-B10F-061CD3947BD6}" srcOrd="0" destOrd="0" presId="urn:microsoft.com/office/officeart/2005/8/layout/gear1"/>
    <dgm:cxn modelId="{4864A93D-B146-42E6-9D52-60A37CBC2BB1}" type="presOf" srcId="{4B340316-4131-4AB2-873B-509B710D8DA4}" destId="{56BBF778-D327-45FD-B2A8-26C38FC4110D}" srcOrd="2" destOrd="0" presId="urn:microsoft.com/office/officeart/2005/8/layout/gear1"/>
    <dgm:cxn modelId="{2A90078C-9C95-41D2-B242-C2FE5ED19862}" type="presOf" srcId="{2D32EE0A-3E29-40EB-A2C5-9B546A1DCE9B}" destId="{A583B57B-6F57-4B13-83C7-2708EC22E563}" srcOrd="0" destOrd="0" presId="urn:microsoft.com/office/officeart/2005/8/layout/gear1"/>
    <dgm:cxn modelId="{C8930439-4CF5-4298-9BB3-4D13EB511D50}" type="presOf" srcId="{676D976B-0877-4A27-8AA2-44CA11AA2589}" destId="{7E559D5E-1723-4C61-A4CD-1674E8EA8588}" srcOrd="0" destOrd="0" presId="urn:microsoft.com/office/officeart/2005/8/layout/gear1"/>
    <dgm:cxn modelId="{C65C9249-A16E-4D38-AF49-5939810A0E2F}" type="presOf" srcId="{2D32EE0A-3E29-40EB-A2C5-9B546A1DCE9B}" destId="{DC84DA14-EA23-4FBE-A994-1C4E6DBE79A3}" srcOrd="2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085D9A4F-AB33-4076-997D-A54D1A275CF1}" type="presOf" srcId="{2D32EE0A-3E29-40EB-A2C5-9B546A1DCE9B}" destId="{C413EE7F-F5CF-4620-9DFE-C3E7F3393AE9}" srcOrd="1" destOrd="0" presId="urn:microsoft.com/office/officeart/2005/8/layout/gear1"/>
    <dgm:cxn modelId="{87427919-9B4A-40A0-920C-B5E188631386}" type="presOf" srcId="{E99B47E5-E6C0-4B55-9458-D4A7F90492E5}" destId="{8DEC313F-F2D6-429C-9FC1-0C454A7E54DA}" srcOrd="0" destOrd="0" presId="urn:microsoft.com/office/officeart/2005/8/layout/gear1"/>
    <dgm:cxn modelId="{334CAD42-CE08-45B1-A772-E41204D6D13A}" type="presParOf" srcId="{692D0472-97F4-486D-823F-B27A438E233B}" destId="{A583B57B-6F57-4B13-83C7-2708EC22E563}" srcOrd="0" destOrd="0" presId="urn:microsoft.com/office/officeart/2005/8/layout/gear1"/>
    <dgm:cxn modelId="{0428E80B-AE6A-4B99-82B6-27FA040280BA}" type="presParOf" srcId="{692D0472-97F4-486D-823F-B27A438E233B}" destId="{C413EE7F-F5CF-4620-9DFE-C3E7F3393AE9}" srcOrd="1" destOrd="0" presId="urn:microsoft.com/office/officeart/2005/8/layout/gear1"/>
    <dgm:cxn modelId="{74855048-0DCB-4147-B39F-A048EBBEE4AF}" type="presParOf" srcId="{692D0472-97F4-486D-823F-B27A438E233B}" destId="{DC84DA14-EA23-4FBE-A994-1C4E6DBE79A3}" srcOrd="2" destOrd="0" presId="urn:microsoft.com/office/officeart/2005/8/layout/gear1"/>
    <dgm:cxn modelId="{D475DDE8-C609-4717-A615-09921D90003A}" type="presParOf" srcId="{692D0472-97F4-486D-823F-B27A438E233B}" destId="{228CBB7E-583D-437E-8B9B-A870D67773C0}" srcOrd="3" destOrd="0" presId="urn:microsoft.com/office/officeart/2005/8/layout/gear1"/>
    <dgm:cxn modelId="{DB28D6D5-4465-42AD-89D2-3E50DD6E8A74}" type="presParOf" srcId="{692D0472-97F4-486D-823F-B27A438E233B}" destId="{25A362B3-5314-4F70-88F8-A83BD782E868}" srcOrd="4" destOrd="0" presId="urn:microsoft.com/office/officeart/2005/8/layout/gear1"/>
    <dgm:cxn modelId="{7748A0E9-DA31-4AB9-B6A0-74235D2D3655}" type="presParOf" srcId="{692D0472-97F4-486D-823F-B27A438E233B}" destId="{56BBF778-D327-45FD-B2A8-26C38FC4110D}" srcOrd="5" destOrd="0" presId="urn:microsoft.com/office/officeart/2005/8/layout/gear1"/>
    <dgm:cxn modelId="{43E2C35B-C376-4AC8-A0EA-6132A62DCE17}" type="presParOf" srcId="{692D0472-97F4-486D-823F-B27A438E233B}" destId="{68FDC146-6098-4EF6-970F-9FD5104FC952}" srcOrd="6" destOrd="0" presId="urn:microsoft.com/office/officeart/2005/8/layout/gear1"/>
    <dgm:cxn modelId="{3B321289-5DE9-45F9-8DEC-6C54DF867F79}" type="presParOf" srcId="{692D0472-97F4-486D-823F-B27A438E233B}" destId="{83A12E71-9C04-490C-B5DB-1AE0AAB092EC}" srcOrd="7" destOrd="0" presId="urn:microsoft.com/office/officeart/2005/8/layout/gear1"/>
    <dgm:cxn modelId="{C13AAA3E-7893-4B41-8878-04DEACF1E875}" type="presParOf" srcId="{692D0472-97F4-486D-823F-B27A438E233B}" destId="{1A7D0073-7D51-4B29-924C-F3499D9E46F8}" srcOrd="8" destOrd="0" presId="urn:microsoft.com/office/officeart/2005/8/layout/gear1"/>
    <dgm:cxn modelId="{D55D270C-8D12-4175-AE83-FE41513F615D}" type="presParOf" srcId="{692D0472-97F4-486D-823F-B27A438E233B}" destId="{4A160841-8996-4A42-9A64-45F7A68E994F}" srcOrd="9" destOrd="0" presId="urn:microsoft.com/office/officeart/2005/8/layout/gear1"/>
    <dgm:cxn modelId="{16FBC679-2AFB-4B93-B86D-B36617596764}" type="presParOf" srcId="{692D0472-97F4-486D-823F-B27A438E233B}" destId="{7E559D5E-1723-4C61-A4CD-1674E8EA8588}" srcOrd="10" destOrd="0" presId="urn:microsoft.com/office/officeart/2005/8/layout/gear1"/>
    <dgm:cxn modelId="{EF730604-A3DE-4AB7-B4C9-C7E2E111D302}" type="presParOf" srcId="{692D0472-97F4-486D-823F-B27A438E233B}" destId="{8DEC313F-F2D6-429C-9FC1-0C454A7E54DA}" srcOrd="11" destOrd="0" presId="urn:microsoft.com/office/officeart/2005/8/layout/gear1"/>
    <dgm:cxn modelId="{97BE4112-06BD-424D-8E08-6EF84910607F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it-IT" sz="1200" b="0" dirty="0">
              <a:solidFill>
                <a:schemeClr val="bg1">
                  <a:lumMod val="75000"/>
                </a:schemeClr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noFill/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65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19050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it-IT" sz="900" b="1" dirty="0">
              <a:solidFill>
                <a:schemeClr val="tx1"/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>
        <a:ln w="28575">
          <a:solidFill>
            <a:srgbClr val="009900"/>
          </a:solidFill>
        </a:ln>
      </dgm:spPr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10054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8D937B65-699A-4754-9B46-DF9D7B88F5A4}" type="presOf" srcId="{2D32EE0A-3E29-40EB-A2C5-9B546A1DCE9B}" destId="{A583B57B-6F57-4B13-83C7-2708EC22E563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5815C244-4254-4114-95E1-006E9F0121A0}" type="presOf" srcId="{4B340316-4131-4AB2-873B-509B710D8DA4}" destId="{25A362B3-5314-4F70-88F8-A83BD782E868}" srcOrd="1" destOrd="0" presId="urn:microsoft.com/office/officeart/2005/8/layout/gear1"/>
    <dgm:cxn modelId="{35513F69-0912-49C3-B34F-DF1039E193E5}" type="presOf" srcId="{676D976B-0877-4A27-8AA2-44CA11AA2589}" destId="{7E559D5E-1723-4C61-A4CD-1674E8EA8588}" srcOrd="0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2EEC060B-D611-4F7C-A8DF-406D8A2E31F7}" type="presOf" srcId="{EFB7916E-C27B-4164-85E1-B5526EB38522}" destId="{83A12E71-9C04-490C-B5DB-1AE0AAB092EC}" srcOrd="1" destOrd="0" presId="urn:microsoft.com/office/officeart/2005/8/layout/gear1"/>
    <dgm:cxn modelId="{7EA64D29-7D72-42ED-84BD-E9A913D38F90}" type="presOf" srcId="{EFB7916E-C27B-4164-85E1-B5526EB38522}" destId="{4A160841-8996-4A42-9A64-45F7A68E994F}" srcOrd="3" destOrd="0" presId="urn:microsoft.com/office/officeart/2005/8/layout/gear1"/>
    <dgm:cxn modelId="{18E9F245-2ED8-43DF-9AEB-B2E1C50FB63E}" type="presOf" srcId="{2D32EE0A-3E29-40EB-A2C5-9B546A1DCE9B}" destId="{DC84DA14-EA23-4FBE-A994-1C4E6DBE79A3}" srcOrd="2" destOrd="0" presId="urn:microsoft.com/office/officeart/2005/8/layout/gear1"/>
    <dgm:cxn modelId="{5E41C968-0418-43A7-AB8B-3071265D42E8}" type="presOf" srcId="{2D32EE0A-3E29-40EB-A2C5-9B546A1DCE9B}" destId="{C413EE7F-F5CF-4620-9DFE-C3E7F3393AE9}" srcOrd="1" destOrd="0" presId="urn:microsoft.com/office/officeart/2005/8/layout/gear1"/>
    <dgm:cxn modelId="{367FA191-AB63-45AE-AFD1-79193DECD140}" type="presOf" srcId="{E99B47E5-E6C0-4B55-9458-D4A7F90492E5}" destId="{8DEC313F-F2D6-429C-9FC1-0C454A7E54DA}" srcOrd="0" destOrd="0" presId="urn:microsoft.com/office/officeart/2005/8/layout/gear1"/>
    <dgm:cxn modelId="{39DDF709-3933-40F8-B4EC-9FA8940A2C09}" type="presOf" srcId="{330ABD91-597F-4CD5-AB4E-96F1A1DA13D2}" destId="{E43C1255-C9A5-456A-B10F-061CD3947BD6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114ED369-1201-46F2-95C2-F5EB0A12E5AE}" type="presOf" srcId="{4B340316-4131-4AB2-873B-509B710D8DA4}" destId="{228CBB7E-583D-437E-8B9B-A870D67773C0}" srcOrd="0" destOrd="0" presId="urn:microsoft.com/office/officeart/2005/8/layout/gear1"/>
    <dgm:cxn modelId="{207EC5B2-4C8B-4FC2-9AF5-52D80FA7AE2C}" type="presOf" srcId="{B57E5448-EF01-4BB5-92E1-8D4B721170B6}" destId="{692D0472-97F4-486D-823F-B27A438E233B}" srcOrd="0" destOrd="0" presId="urn:microsoft.com/office/officeart/2005/8/layout/gear1"/>
    <dgm:cxn modelId="{8B2C2665-3953-4D60-A418-0D2965C5519C}" type="presOf" srcId="{EFB7916E-C27B-4164-85E1-B5526EB38522}" destId="{68FDC146-6098-4EF6-970F-9FD5104FC952}" srcOrd="0" destOrd="0" presId="urn:microsoft.com/office/officeart/2005/8/layout/gear1"/>
    <dgm:cxn modelId="{97A2350F-5A91-4FE5-82D1-73BF2EAE6796}" type="presOf" srcId="{4B340316-4131-4AB2-873B-509B710D8DA4}" destId="{56BBF778-D327-45FD-B2A8-26C38FC4110D}" srcOrd="2" destOrd="0" presId="urn:microsoft.com/office/officeart/2005/8/layout/gear1"/>
    <dgm:cxn modelId="{82CEAAD3-58AD-4DFB-A00C-AE42F6BB7592}" type="presOf" srcId="{EFB7916E-C27B-4164-85E1-B5526EB38522}" destId="{1A7D0073-7D51-4B29-924C-F3499D9E46F8}" srcOrd="2" destOrd="0" presId="urn:microsoft.com/office/officeart/2005/8/layout/gear1"/>
    <dgm:cxn modelId="{D6A0AF8D-8644-4F5F-A03C-C2E0642418D6}" type="presParOf" srcId="{692D0472-97F4-486D-823F-B27A438E233B}" destId="{A583B57B-6F57-4B13-83C7-2708EC22E563}" srcOrd="0" destOrd="0" presId="urn:microsoft.com/office/officeart/2005/8/layout/gear1"/>
    <dgm:cxn modelId="{ADA8B480-AC21-40ED-96A9-34082B385D6D}" type="presParOf" srcId="{692D0472-97F4-486D-823F-B27A438E233B}" destId="{C413EE7F-F5CF-4620-9DFE-C3E7F3393AE9}" srcOrd="1" destOrd="0" presId="urn:microsoft.com/office/officeart/2005/8/layout/gear1"/>
    <dgm:cxn modelId="{AD86FC1E-7677-4550-8E05-BFFB72CF3338}" type="presParOf" srcId="{692D0472-97F4-486D-823F-B27A438E233B}" destId="{DC84DA14-EA23-4FBE-A994-1C4E6DBE79A3}" srcOrd="2" destOrd="0" presId="urn:microsoft.com/office/officeart/2005/8/layout/gear1"/>
    <dgm:cxn modelId="{CFB3A0A8-9FE3-4FA7-809F-68617E9E2487}" type="presParOf" srcId="{692D0472-97F4-486D-823F-B27A438E233B}" destId="{228CBB7E-583D-437E-8B9B-A870D67773C0}" srcOrd="3" destOrd="0" presId="urn:microsoft.com/office/officeart/2005/8/layout/gear1"/>
    <dgm:cxn modelId="{A657A514-30E2-4892-94D1-821E2FD7A081}" type="presParOf" srcId="{692D0472-97F4-486D-823F-B27A438E233B}" destId="{25A362B3-5314-4F70-88F8-A83BD782E868}" srcOrd="4" destOrd="0" presId="urn:microsoft.com/office/officeart/2005/8/layout/gear1"/>
    <dgm:cxn modelId="{AF6EAB83-7F57-4534-BEDE-85EABC4D3474}" type="presParOf" srcId="{692D0472-97F4-486D-823F-B27A438E233B}" destId="{56BBF778-D327-45FD-B2A8-26C38FC4110D}" srcOrd="5" destOrd="0" presId="urn:microsoft.com/office/officeart/2005/8/layout/gear1"/>
    <dgm:cxn modelId="{F84D0BEF-820B-4DAA-9735-CB340A010B50}" type="presParOf" srcId="{692D0472-97F4-486D-823F-B27A438E233B}" destId="{68FDC146-6098-4EF6-970F-9FD5104FC952}" srcOrd="6" destOrd="0" presId="urn:microsoft.com/office/officeart/2005/8/layout/gear1"/>
    <dgm:cxn modelId="{4EF8B76D-E974-4512-A75E-77910183BAF2}" type="presParOf" srcId="{692D0472-97F4-486D-823F-B27A438E233B}" destId="{83A12E71-9C04-490C-B5DB-1AE0AAB092EC}" srcOrd="7" destOrd="0" presId="urn:microsoft.com/office/officeart/2005/8/layout/gear1"/>
    <dgm:cxn modelId="{E0B36E42-6240-42DE-BF02-DC296E89671A}" type="presParOf" srcId="{692D0472-97F4-486D-823F-B27A438E233B}" destId="{1A7D0073-7D51-4B29-924C-F3499D9E46F8}" srcOrd="8" destOrd="0" presId="urn:microsoft.com/office/officeart/2005/8/layout/gear1"/>
    <dgm:cxn modelId="{2F597116-718B-47E0-8A5B-F2A519DBCB8D}" type="presParOf" srcId="{692D0472-97F4-486D-823F-B27A438E233B}" destId="{4A160841-8996-4A42-9A64-45F7A68E994F}" srcOrd="9" destOrd="0" presId="urn:microsoft.com/office/officeart/2005/8/layout/gear1"/>
    <dgm:cxn modelId="{B8EC8E44-E8D2-41F7-BF79-AB2A8B9B23BD}" type="presParOf" srcId="{692D0472-97F4-486D-823F-B27A438E233B}" destId="{7E559D5E-1723-4C61-A4CD-1674E8EA8588}" srcOrd="10" destOrd="0" presId="urn:microsoft.com/office/officeart/2005/8/layout/gear1"/>
    <dgm:cxn modelId="{A05E9721-8847-45B7-84A8-7595065215D0}" type="presParOf" srcId="{692D0472-97F4-486D-823F-B27A438E233B}" destId="{8DEC313F-F2D6-429C-9FC1-0C454A7E54DA}" srcOrd="11" destOrd="0" presId="urn:microsoft.com/office/officeart/2005/8/layout/gear1"/>
    <dgm:cxn modelId="{65C77BBB-85B8-4C3F-89D3-6BC3BF325FA7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75000"/>
                </a:schemeClr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28575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D9360EAE-3E9F-4F46-AE14-A337BB2DE826}" type="presOf" srcId="{E99B47E5-E6C0-4B55-9458-D4A7F90492E5}" destId="{8DEC313F-F2D6-429C-9FC1-0C454A7E54DA}" srcOrd="0" destOrd="0" presId="urn:microsoft.com/office/officeart/2005/8/layout/gear1"/>
    <dgm:cxn modelId="{69E45234-228A-4CB8-A8B6-6C71CE4EA17F}" type="presOf" srcId="{676D976B-0877-4A27-8AA2-44CA11AA2589}" destId="{7E559D5E-1723-4C61-A4CD-1674E8EA8588}" srcOrd="0" destOrd="0" presId="urn:microsoft.com/office/officeart/2005/8/layout/gear1"/>
    <dgm:cxn modelId="{2DEA3AE8-96B2-4DAA-8DD5-9049CEC5C888}" type="presOf" srcId="{330ABD91-597F-4CD5-AB4E-96F1A1DA13D2}" destId="{E43C1255-C9A5-456A-B10F-061CD3947BD6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92477AE9-2128-47ED-A7C8-B210FB181879}" type="presOf" srcId="{EFB7916E-C27B-4164-85E1-B5526EB38522}" destId="{83A12E71-9C04-490C-B5DB-1AE0AAB092EC}" srcOrd="1" destOrd="0" presId="urn:microsoft.com/office/officeart/2005/8/layout/gear1"/>
    <dgm:cxn modelId="{8AFD7C05-B736-401D-90A6-9C47B2142E34}" type="presOf" srcId="{B57E5448-EF01-4BB5-92E1-8D4B721170B6}" destId="{692D0472-97F4-486D-823F-B27A438E233B}" srcOrd="0" destOrd="0" presId="urn:microsoft.com/office/officeart/2005/8/layout/gear1"/>
    <dgm:cxn modelId="{65472838-B01E-4410-AC78-DE096CD754C7}" type="presOf" srcId="{2D32EE0A-3E29-40EB-A2C5-9B546A1DCE9B}" destId="{DC84DA14-EA23-4FBE-A994-1C4E6DBE79A3}" srcOrd="2" destOrd="0" presId="urn:microsoft.com/office/officeart/2005/8/layout/gear1"/>
    <dgm:cxn modelId="{6BA4870A-BCCD-4EC0-A57D-389E64F3A191}" type="presOf" srcId="{4B340316-4131-4AB2-873B-509B710D8DA4}" destId="{228CBB7E-583D-437E-8B9B-A870D67773C0}" srcOrd="0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3A3E9699-F48D-486E-8CFB-7F3FC60DD17D}" type="presOf" srcId="{2D32EE0A-3E29-40EB-A2C5-9B546A1DCE9B}" destId="{A583B57B-6F57-4B13-83C7-2708EC22E563}" srcOrd="0" destOrd="0" presId="urn:microsoft.com/office/officeart/2005/8/layout/gear1"/>
    <dgm:cxn modelId="{3CFAC8A3-17CD-40A6-9FA5-3146319D9CE9}" type="presOf" srcId="{4B340316-4131-4AB2-873B-509B710D8DA4}" destId="{56BBF778-D327-45FD-B2A8-26C38FC4110D}" srcOrd="2" destOrd="0" presId="urn:microsoft.com/office/officeart/2005/8/layout/gear1"/>
    <dgm:cxn modelId="{4F9838A2-2D07-4D1E-A57A-4718CCB19B29}" type="presOf" srcId="{EFB7916E-C27B-4164-85E1-B5526EB38522}" destId="{1A7D0073-7D51-4B29-924C-F3499D9E46F8}" srcOrd="2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6BFE3B22-602D-4676-949A-150099F7FA90}" type="presOf" srcId="{2D32EE0A-3E29-40EB-A2C5-9B546A1DCE9B}" destId="{C413EE7F-F5CF-4620-9DFE-C3E7F3393AE9}" srcOrd="1" destOrd="0" presId="urn:microsoft.com/office/officeart/2005/8/layout/gear1"/>
    <dgm:cxn modelId="{80A9FE9F-4622-4096-9ADB-E8EE3F778C9C}" type="presOf" srcId="{4B340316-4131-4AB2-873B-509B710D8DA4}" destId="{25A362B3-5314-4F70-88F8-A83BD782E868}" srcOrd="1" destOrd="0" presId="urn:microsoft.com/office/officeart/2005/8/layout/gear1"/>
    <dgm:cxn modelId="{23AFFAF9-7BC0-4693-A9E6-1A0BAF4E88BF}" type="presOf" srcId="{EFB7916E-C27B-4164-85E1-B5526EB38522}" destId="{68FDC146-6098-4EF6-970F-9FD5104FC952}" srcOrd="0" destOrd="0" presId="urn:microsoft.com/office/officeart/2005/8/layout/gear1"/>
    <dgm:cxn modelId="{654C6B73-80A8-42B0-BC85-E29E22F1758E}" type="presOf" srcId="{EFB7916E-C27B-4164-85E1-B5526EB38522}" destId="{4A160841-8996-4A42-9A64-45F7A68E994F}" srcOrd="3" destOrd="0" presId="urn:microsoft.com/office/officeart/2005/8/layout/gear1"/>
    <dgm:cxn modelId="{22A06D1E-633F-4E12-B67C-ACF3D23843EA}" type="presParOf" srcId="{692D0472-97F4-486D-823F-B27A438E233B}" destId="{A583B57B-6F57-4B13-83C7-2708EC22E563}" srcOrd="0" destOrd="0" presId="urn:microsoft.com/office/officeart/2005/8/layout/gear1"/>
    <dgm:cxn modelId="{D992A929-9F79-40C9-9266-FC55BD76DD1A}" type="presParOf" srcId="{692D0472-97F4-486D-823F-B27A438E233B}" destId="{C413EE7F-F5CF-4620-9DFE-C3E7F3393AE9}" srcOrd="1" destOrd="0" presId="urn:microsoft.com/office/officeart/2005/8/layout/gear1"/>
    <dgm:cxn modelId="{2EEA2736-D77D-476D-8EE4-E1BA55C2F98A}" type="presParOf" srcId="{692D0472-97F4-486D-823F-B27A438E233B}" destId="{DC84DA14-EA23-4FBE-A994-1C4E6DBE79A3}" srcOrd="2" destOrd="0" presId="urn:microsoft.com/office/officeart/2005/8/layout/gear1"/>
    <dgm:cxn modelId="{D76B2321-C16B-4243-B831-3F6FBD05F769}" type="presParOf" srcId="{692D0472-97F4-486D-823F-B27A438E233B}" destId="{228CBB7E-583D-437E-8B9B-A870D67773C0}" srcOrd="3" destOrd="0" presId="urn:microsoft.com/office/officeart/2005/8/layout/gear1"/>
    <dgm:cxn modelId="{B4420AE0-6D23-499D-8F6B-DBA0590EB766}" type="presParOf" srcId="{692D0472-97F4-486D-823F-B27A438E233B}" destId="{25A362B3-5314-4F70-88F8-A83BD782E868}" srcOrd="4" destOrd="0" presId="urn:microsoft.com/office/officeart/2005/8/layout/gear1"/>
    <dgm:cxn modelId="{7F6DD802-6C95-4380-9C0F-3DCE4DBD20AC}" type="presParOf" srcId="{692D0472-97F4-486D-823F-B27A438E233B}" destId="{56BBF778-D327-45FD-B2A8-26C38FC4110D}" srcOrd="5" destOrd="0" presId="urn:microsoft.com/office/officeart/2005/8/layout/gear1"/>
    <dgm:cxn modelId="{55296C2A-98FC-4DA3-9A11-0E5C59E398A8}" type="presParOf" srcId="{692D0472-97F4-486D-823F-B27A438E233B}" destId="{68FDC146-6098-4EF6-970F-9FD5104FC952}" srcOrd="6" destOrd="0" presId="urn:microsoft.com/office/officeart/2005/8/layout/gear1"/>
    <dgm:cxn modelId="{041B2F0D-C69F-470F-BFF9-E85F6F9E5274}" type="presParOf" srcId="{692D0472-97F4-486D-823F-B27A438E233B}" destId="{83A12E71-9C04-490C-B5DB-1AE0AAB092EC}" srcOrd="7" destOrd="0" presId="urn:microsoft.com/office/officeart/2005/8/layout/gear1"/>
    <dgm:cxn modelId="{2185B701-4E9E-49D9-B309-9C5580B24207}" type="presParOf" srcId="{692D0472-97F4-486D-823F-B27A438E233B}" destId="{1A7D0073-7D51-4B29-924C-F3499D9E46F8}" srcOrd="8" destOrd="0" presId="urn:microsoft.com/office/officeart/2005/8/layout/gear1"/>
    <dgm:cxn modelId="{794D7551-3AE8-4AFC-B058-AC1EB295E1BC}" type="presParOf" srcId="{692D0472-97F4-486D-823F-B27A438E233B}" destId="{4A160841-8996-4A42-9A64-45F7A68E994F}" srcOrd="9" destOrd="0" presId="urn:microsoft.com/office/officeart/2005/8/layout/gear1"/>
    <dgm:cxn modelId="{098F2012-051C-4DC1-858E-EA52AFF10D63}" type="presParOf" srcId="{692D0472-97F4-486D-823F-B27A438E233B}" destId="{7E559D5E-1723-4C61-A4CD-1674E8EA8588}" srcOrd="10" destOrd="0" presId="urn:microsoft.com/office/officeart/2005/8/layout/gear1"/>
    <dgm:cxn modelId="{613149E2-0388-4F18-B16B-D7DCB251C2B9}" type="presParOf" srcId="{692D0472-97F4-486D-823F-B27A438E233B}" destId="{8DEC313F-F2D6-429C-9FC1-0C454A7E54DA}" srcOrd="11" destOrd="0" presId="urn:microsoft.com/office/officeart/2005/8/layout/gear1"/>
    <dgm:cxn modelId="{C9631A4D-FAC4-4075-99C1-E0B5B3720843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it-IT" sz="1200" b="0" dirty="0">
              <a:solidFill>
                <a:schemeClr val="bg1">
                  <a:lumMod val="75000"/>
                </a:schemeClr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noFill/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65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19050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it-IT" sz="900" b="1" dirty="0">
              <a:solidFill>
                <a:schemeClr val="tx1"/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>
        <a:ln w="28575">
          <a:solidFill>
            <a:srgbClr val="009900"/>
          </a:solidFill>
        </a:ln>
      </dgm:spPr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10054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F76C6214-152A-4C7F-BDC1-D788D2C944BD}" type="presOf" srcId="{EFB7916E-C27B-4164-85E1-B5526EB38522}" destId="{83A12E71-9C04-490C-B5DB-1AE0AAB092EC}" srcOrd="1" destOrd="0" presId="urn:microsoft.com/office/officeart/2005/8/layout/gear1"/>
    <dgm:cxn modelId="{14562365-9ED4-407A-A0A6-F12D58A62509}" type="presOf" srcId="{4B340316-4131-4AB2-873B-509B710D8DA4}" destId="{25A362B3-5314-4F70-88F8-A83BD782E868}" srcOrd="1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81453917-0C4D-4CF9-8C11-E3A60E0E46E6}" type="presOf" srcId="{2D32EE0A-3E29-40EB-A2C5-9B546A1DCE9B}" destId="{DC84DA14-EA23-4FBE-A994-1C4E6DBE79A3}" srcOrd="2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7C9C3567-3061-409C-9A51-65B4CE9261BF}" type="presOf" srcId="{676D976B-0877-4A27-8AA2-44CA11AA2589}" destId="{7E559D5E-1723-4C61-A4CD-1674E8EA8588}" srcOrd="0" destOrd="0" presId="urn:microsoft.com/office/officeart/2005/8/layout/gear1"/>
    <dgm:cxn modelId="{DB8EB361-47B3-47D9-892B-4D257B82E8B3}" type="presOf" srcId="{EFB7916E-C27B-4164-85E1-B5526EB38522}" destId="{68FDC146-6098-4EF6-970F-9FD5104FC952}" srcOrd="0" destOrd="0" presId="urn:microsoft.com/office/officeart/2005/8/layout/gear1"/>
    <dgm:cxn modelId="{4ADAF232-4AA4-43AC-8427-5AF2DD64530C}" type="presOf" srcId="{EFB7916E-C27B-4164-85E1-B5526EB38522}" destId="{4A160841-8996-4A42-9A64-45F7A68E994F}" srcOrd="3" destOrd="0" presId="urn:microsoft.com/office/officeart/2005/8/layout/gear1"/>
    <dgm:cxn modelId="{A8E9E219-0307-4696-AB6B-F3459ABDEE2A}" type="presOf" srcId="{E99B47E5-E6C0-4B55-9458-D4A7F90492E5}" destId="{8DEC313F-F2D6-429C-9FC1-0C454A7E54DA}" srcOrd="0" destOrd="0" presId="urn:microsoft.com/office/officeart/2005/8/layout/gear1"/>
    <dgm:cxn modelId="{8F2B2478-3709-4624-8D35-0B0838A7B5A1}" type="presOf" srcId="{2D32EE0A-3E29-40EB-A2C5-9B546A1DCE9B}" destId="{A583B57B-6F57-4B13-83C7-2708EC22E563}" srcOrd="0" destOrd="0" presId="urn:microsoft.com/office/officeart/2005/8/layout/gear1"/>
    <dgm:cxn modelId="{CAA3D34E-1EA0-4079-8F9A-C4DBC582E3D2}" type="presOf" srcId="{4B340316-4131-4AB2-873B-509B710D8DA4}" destId="{228CBB7E-583D-437E-8B9B-A870D67773C0}" srcOrd="0" destOrd="0" presId="urn:microsoft.com/office/officeart/2005/8/layout/gear1"/>
    <dgm:cxn modelId="{78343B7F-B93A-464D-A4BE-F750CBC47F98}" type="presOf" srcId="{4B340316-4131-4AB2-873B-509B710D8DA4}" destId="{56BBF778-D327-45FD-B2A8-26C38FC4110D}" srcOrd="2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3F226F6C-CC0D-45E1-96C6-60E9E8CEA4E6}" type="presOf" srcId="{2D32EE0A-3E29-40EB-A2C5-9B546A1DCE9B}" destId="{C413EE7F-F5CF-4620-9DFE-C3E7F3393AE9}" srcOrd="1" destOrd="0" presId="urn:microsoft.com/office/officeart/2005/8/layout/gear1"/>
    <dgm:cxn modelId="{07D4DECB-C050-44A4-B81B-F6693E67BE86}" type="presOf" srcId="{EFB7916E-C27B-4164-85E1-B5526EB38522}" destId="{1A7D0073-7D51-4B29-924C-F3499D9E46F8}" srcOrd="2" destOrd="0" presId="urn:microsoft.com/office/officeart/2005/8/layout/gear1"/>
    <dgm:cxn modelId="{1B45BB31-7A8B-4ED1-B4FA-F2AA7CF07452}" type="presOf" srcId="{B57E5448-EF01-4BB5-92E1-8D4B721170B6}" destId="{692D0472-97F4-486D-823F-B27A438E233B}" srcOrd="0" destOrd="0" presId="urn:microsoft.com/office/officeart/2005/8/layout/gear1"/>
    <dgm:cxn modelId="{99FF6E77-F8BB-4E6E-91A8-A83D2918EDEF}" type="presOf" srcId="{330ABD91-597F-4CD5-AB4E-96F1A1DA13D2}" destId="{E43C1255-C9A5-456A-B10F-061CD3947BD6}" srcOrd="0" destOrd="0" presId="urn:microsoft.com/office/officeart/2005/8/layout/gear1"/>
    <dgm:cxn modelId="{D518249A-27D5-44C4-92DE-56F075A8E277}" type="presParOf" srcId="{692D0472-97F4-486D-823F-B27A438E233B}" destId="{A583B57B-6F57-4B13-83C7-2708EC22E563}" srcOrd="0" destOrd="0" presId="urn:microsoft.com/office/officeart/2005/8/layout/gear1"/>
    <dgm:cxn modelId="{387A0F64-6642-4E72-9F93-3E5DB0ED8D59}" type="presParOf" srcId="{692D0472-97F4-486D-823F-B27A438E233B}" destId="{C413EE7F-F5CF-4620-9DFE-C3E7F3393AE9}" srcOrd="1" destOrd="0" presId="urn:microsoft.com/office/officeart/2005/8/layout/gear1"/>
    <dgm:cxn modelId="{D2555D57-FE86-4883-9A24-1BD54D2E84C6}" type="presParOf" srcId="{692D0472-97F4-486D-823F-B27A438E233B}" destId="{DC84DA14-EA23-4FBE-A994-1C4E6DBE79A3}" srcOrd="2" destOrd="0" presId="urn:microsoft.com/office/officeart/2005/8/layout/gear1"/>
    <dgm:cxn modelId="{33A65419-EE45-4E61-9F12-42447BFD8927}" type="presParOf" srcId="{692D0472-97F4-486D-823F-B27A438E233B}" destId="{228CBB7E-583D-437E-8B9B-A870D67773C0}" srcOrd="3" destOrd="0" presId="urn:microsoft.com/office/officeart/2005/8/layout/gear1"/>
    <dgm:cxn modelId="{48C4BF7B-138F-489D-9586-A74A2A7669E2}" type="presParOf" srcId="{692D0472-97F4-486D-823F-B27A438E233B}" destId="{25A362B3-5314-4F70-88F8-A83BD782E868}" srcOrd="4" destOrd="0" presId="urn:microsoft.com/office/officeart/2005/8/layout/gear1"/>
    <dgm:cxn modelId="{AC571728-1DD8-4B33-BFF6-97F010046FE8}" type="presParOf" srcId="{692D0472-97F4-486D-823F-B27A438E233B}" destId="{56BBF778-D327-45FD-B2A8-26C38FC4110D}" srcOrd="5" destOrd="0" presId="urn:microsoft.com/office/officeart/2005/8/layout/gear1"/>
    <dgm:cxn modelId="{D5093EDF-ED19-46DF-A43A-6484323CBF72}" type="presParOf" srcId="{692D0472-97F4-486D-823F-B27A438E233B}" destId="{68FDC146-6098-4EF6-970F-9FD5104FC952}" srcOrd="6" destOrd="0" presId="urn:microsoft.com/office/officeart/2005/8/layout/gear1"/>
    <dgm:cxn modelId="{8EDB44D6-6F14-45CA-AB11-1B69A48B83BC}" type="presParOf" srcId="{692D0472-97F4-486D-823F-B27A438E233B}" destId="{83A12E71-9C04-490C-B5DB-1AE0AAB092EC}" srcOrd="7" destOrd="0" presId="urn:microsoft.com/office/officeart/2005/8/layout/gear1"/>
    <dgm:cxn modelId="{E15ED2F7-D7AF-46FC-82DA-78B2EAF32091}" type="presParOf" srcId="{692D0472-97F4-486D-823F-B27A438E233B}" destId="{1A7D0073-7D51-4B29-924C-F3499D9E46F8}" srcOrd="8" destOrd="0" presId="urn:microsoft.com/office/officeart/2005/8/layout/gear1"/>
    <dgm:cxn modelId="{454D4B10-B036-4F0F-910B-F27694865C39}" type="presParOf" srcId="{692D0472-97F4-486D-823F-B27A438E233B}" destId="{4A160841-8996-4A42-9A64-45F7A68E994F}" srcOrd="9" destOrd="0" presId="urn:microsoft.com/office/officeart/2005/8/layout/gear1"/>
    <dgm:cxn modelId="{6A8E9E08-D53E-406D-814D-E13A6ED488D2}" type="presParOf" srcId="{692D0472-97F4-486D-823F-B27A438E233B}" destId="{7E559D5E-1723-4C61-A4CD-1674E8EA8588}" srcOrd="10" destOrd="0" presId="urn:microsoft.com/office/officeart/2005/8/layout/gear1"/>
    <dgm:cxn modelId="{E50D25C1-F10E-4E8D-AF23-D6D6EBDB0FD1}" type="presParOf" srcId="{692D0472-97F4-486D-823F-B27A438E233B}" destId="{8DEC313F-F2D6-429C-9FC1-0C454A7E54DA}" srcOrd="11" destOrd="0" presId="urn:microsoft.com/office/officeart/2005/8/layout/gear1"/>
    <dgm:cxn modelId="{18905F03-EB02-4179-BDF0-C1C6AE2EB52A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75000"/>
                </a:schemeClr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28575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AC7527F6-CDB2-4B03-95C4-B521DFD21F14}" type="presOf" srcId="{EFB7916E-C27B-4164-85E1-B5526EB38522}" destId="{4A160841-8996-4A42-9A64-45F7A68E994F}" srcOrd="3" destOrd="0" presId="urn:microsoft.com/office/officeart/2005/8/layout/gear1"/>
    <dgm:cxn modelId="{B01F5A2B-8509-4AC9-B85D-222D10AD7697}" type="presOf" srcId="{E99B47E5-E6C0-4B55-9458-D4A7F90492E5}" destId="{8DEC313F-F2D6-429C-9FC1-0C454A7E54DA}" srcOrd="0" destOrd="0" presId="urn:microsoft.com/office/officeart/2005/8/layout/gear1"/>
    <dgm:cxn modelId="{C801FCE7-F80F-4CC0-BF5D-A54B386CE3E2}" type="presOf" srcId="{4B340316-4131-4AB2-873B-509B710D8DA4}" destId="{25A362B3-5314-4F70-88F8-A83BD782E868}" srcOrd="1" destOrd="0" presId="urn:microsoft.com/office/officeart/2005/8/layout/gear1"/>
    <dgm:cxn modelId="{3012F8D6-DA44-4466-ADD0-5840C582CF02}" type="presOf" srcId="{2D32EE0A-3E29-40EB-A2C5-9B546A1DCE9B}" destId="{DC84DA14-EA23-4FBE-A994-1C4E6DBE79A3}" srcOrd="2" destOrd="0" presId="urn:microsoft.com/office/officeart/2005/8/layout/gear1"/>
    <dgm:cxn modelId="{42F6C76A-CE24-4D0C-9717-29E6154216FE}" type="presOf" srcId="{2D32EE0A-3E29-40EB-A2C5-9B546A1DCE9B}" destId="{A583B57B-6F57-4B13-83C7-2708EC22E563}" srcOrd="0" destOrd="0" presId="urn:microsoft.com/office/officeart/2005/8/layout/gear1"/>
    <dgm:cxn modelId="{7F35AEFD-E888-4511-8D1C-518B4025E241}" type="presOf" srcId="{B57E5448-EF01-4BB5-92E1-8D4B721170B6}" destId="{692D0472-97F4-486D-823F-B27A438E233B}" srcOrd="0" destOrd="0" presId="urn:microsoft.com/office/officeart/2005/8/layout/gear1"/>
    <dgm:cxn modelId="{EFE14FE5-9952-4B33-BF17-C59CC89F186C}" type="presOf" srcId="{EFB7916E-C27B-4164-85E1-B5526EB38522}" destId="{1A7D0073-7D51-4B29-924C-F3499D9E46F8}" srcOrd="2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64B01CC3-7DC1-4403-8B0E-FC6238DB0926}" type="presOf" srcId="{330ABD91-597F-4CD5-AB4E-96F1A1DA13D2}" destId="{E43C1255-C9A5-456A-B10F-061CD3947BD6}" srcOrd="0" destOrd="0" presId="urn:microsoft.com/office/officeart/2005/8/layout/gear1"/>
    <dgm:cxn modelId="{2FA54A16-0C90-4C70-9A64-EAC0A91643F5}" type="presOf" srcId="{4B340316-4131-4AB2-873B-509B710D8DA4}" destId="{56BBF778-D327-45FD-B2A8-26C38FC4110D}" srcOrd="2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1B751C9C-7248-4F39-9E37-0875317867FC}" type="presOf" srcId="{2D32EE0A-3E29-40EB-A2C5-9B546A1DCE9B}" destId="{C413EE7F-F5CF-4620-9DFE-C3E7F3393AE9}" srcOrd="1" destOrd="0" presId="urn:microsoft.com/office/officeart/2005/8/layout/gear1"/>
    <dgm:cxn modelId="{904D3167-186A-40DB-9298-68D24006D162}" type="presOf" srcId="{EFB7916E-C27B-4164-85E1-B5526EB38522}" destId="{68FDC146-6098-4EF6-970F-9FD5104FC952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3CBB44C9-128A-4F89-B75F-1F7B887BA764}" type="presOf" srcId="{EFB7916E-C27B-4164-85E1-B5526EB38522}" destId="{83A12E71-9C04-490C-B5DB-1AE0AAB092EC}" srcOrd="1" destOrd="0" presId="urn:microsoft.com/office/officeart/2005/8/layout/gear1"/>
    <dgm:cxn modelId="{053A497A-A5D1-4E2C-A1DF-653B956479A6}" type="presOf" srcId="{676D976B-0877-4A27-8AA2-44CA11AA2589}" destId="{7E559D5E-1723-4C61-A4CD-1674E8EA8588}" srcOrd="0" destOrd="0" presId="urn:microsoft.com/office/officeart/2005/8/layout/gear1"/>
    <dgm:cxn modelId="{A6A610DD-A76F-4EA6-88A7-BE9DF69B532B}" type="presOf" srcId="{4B340316-4131-4AB2-873B-509B710D8DA4}" destId="{228CBB7E-583D-437E-8B9B-A870D67773C0}" srcOrd="0" destOrd="0" presId="urn:microsoft.com/office/officeart/2005/8/layout/gear1"/>
    <dgm:cxn modelId="{5F5D3B42-EDF4-4A79-BE60-22E876331959}" type="presParOf" srcId="{692D0472-97F4-486D-823F-B27A438E233B}" destId="{A583B57B-6F57-4B13-83C7-2708EC22E563}" srcOrd="0" destOrd="0" presId="urn:microsoft.com/office/officeart/2005/8/layout/gear1"/>
    <dgm:cxn modelId="{A3E921C3-0F95-46FA-80FD-C1441A6EEDB4}" type="presParOf" srcId="{692D0472-97F4-486D-823F-B27A438E233B}" destId="{C413EE7F-F5CF-4620-9DFE-C3E7F3393AE9}" srcOrd="1" destOrd="0" presId="urn:microsoft.com/office/officeart/2005/8/layout/gear1"/>
    <dgm:cxn modelId="{74B4E99A-9EA1-4490-811E-7440291858F9}" type="presParOf" srcId="{692D0472-97F4-486D-823F-B27A438E233B}" destId="{DC84DA14-EA23-4FBE-A994-1C4E6DBE79A3}" srcOrd="2" destOrd="0" presId="urn:microsoft.com/office/officeart/2005/8/layout/gear1"/>
    <dgm:cxn modelId="{D48506FD-75BE-4F04-B7C1-73F0498C8262}" type="presParOf" srcId="{692D0472-97F4-486D-823F-B27A438E233B}" destId="{228CBB7E-583D-437E-8B9B-A870D67773C0}" srcOrd="3" destOrd="0" presId="urn:microsoft.com/office/officeart/2005/8/layout/gear1"/>
    <dgm:cxn modelId="{BBFCB673-85FD-4C4B-850A-C2940CBB7D6B}" type="presParOf" srcId="{692D0472-97F4-486D-823F-B27A438E233B}" destId="{25A362B3-5314-4F70-88F8-A83BD782E868}" srcOrd="4" destOrd="0" presId="urn:microsoft.com/office/officeart/2005/8/layout/gear1"/>
    <dgm:cxn modelId="{49E85104-1A0A-4741-A38B-AD5204A400BE}" type="presParOf" srcId="{692D0472-97F4-486D-823F-B27A438E233B}" destId="{56BBF778-D327-45FD-B2A8-26C38FC4110D}" srcOrd="5" destOrd="0" presId="urn:microsoft.com/office/officeart/2005/8/layout/gear1"/>
    <dgm:cxn modelId="{04B0500F-F32A-4DE7-8ED1-F7547A16AB3C}" type="presParOf" srcId="{692D0472-97F4-486D-823F-B27A438E233B}" destId="{68FDC146-6098-4EF6-970F-9FD5104FC952}" srcOrd="6" destOrd="0" presId="urn:microsoft.com/office/officeart/2005/8/layout/gear1"/>
    <dgm:cxn modelId="{0AE4F96B-BF31-4822-BCE5-A487EA31349A}" type="presParOf" srcId="{692D0472-97F4-486D-823F-B27A438E233B}" destId="{83A12E71-9C04-490C-B5DB-1AE0AAB092EC}" srcOrd="7" destOrd="0" presId="urn:microsoft.com/office/officeart/2005/8/layout/gear1"/>
    <dgm:cxn modelId="{1F4B71C2-B624-4DB2-A5D3-DE0DEC832E08}" type="presParOf" srcId="{692D0472-97F4-486D-823F-B27A438E233B}" destId="{1A7D0073-7D51-4B29-924C-F3499D9E46F8}" srcOrd="8" destOrd="0" presId="urn:microsoft.com/office/officeart/2005/8/layout/gear1"/>
    <dgm:cxn modelId="{C0D41EB7-2BB8-4CBA-A1FC-8D4063260EBF}" type="presParOf" srcId="{692D0472-97F4-486D-823F-B27A438E233B}" destId="{4A160841-8996-4A42-9A64-45F7A68E994F}" srcOrd="9" destOrd="0" presId="urn:microsoft.com/office/officeart/2005/8/layout/gear1"/>
    <dgm:cxn modelId="{7DA164C8-7134-4479-82E9-D718B6105CB8}" type="presParOf" srcId="{692D0472-97F4-486D-823F-B27A438E233B}" destId="{7E559D5E-1723-4C61-A4CD-1674E8EA8588}" srcOrd="10" destOrd="0" presId="urn:microsoft.com/office/officeart/2005/8/layout/gear1"/>
    <dgm:cxn modelId="{FA8E08C6-3A19-4B28-90F5-A18688CA544A}" type="presParOf" srcId="{692D0472-97F4-486D-823F-B27A438E233B}" destId="{8DEC313F-F2D6-429C-9FC1-0C454A7E54DA}" srcOrd="11" destOrd="0" presId="urn:microsoft.com/office/officeart/2005/8/layout/gear1"/>
    <dgm:cxn modelId="{40914125-C9F8-4BB8-92D7-5C062F363850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it-IT" sz="1200" b="0" dirty="0">
              <a:solidFill>
                <a:schemeClr val="bg1">
                  <a:lumMod val="75000"/>
                </a:schemeClr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noFill/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65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19050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it-IT" sz="900" b="1" dirty="0">
              <a:solidFill>
                <a:schemeClr val="tx1"/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>
        <a:ln w="28575">
          <a:solidFill>
            <a:srgbClr val="009900"/>
          </a:solidFill>
        </a:ln>
      </dgm:spPr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10054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8D506B77-F1F6-4660-838F-9A5F253CB478}" type="presOf" srcId="{2D32EE0A-3E29-40EB-A2C5-9B546A1DCE9B}" destId="{A583B57B-6F57-4B13-83C7-2708EC22E563}" srcOrd="0" destOrd="0" presId="urn:microsoft.com/office/officeart/2005/8/layout/gear1"/>
    <dgm:cxn modelId="{BF87E3F1-A1E1-47DB-AAC5-D9D98565D10E}" type="presOf" srcId="{EFB7916E-C27B-4164-85E1-B5526EB38522}" destId="{1A7D0073-7D51-4B29-924C-F3499D9E46F8}" srcOrd="2" destOrd="0" presId="urn:microsoft.com/office/officeart/2005/8/layout/gear1"/>
    <dgm:cxn modelId="{5DDCEBA6-F96E-4706-9782-3F3168A4318A}" type="presOf" srcId="{EFB7916E-C27B-4164-85E1-B5526EB38522}" destId="{4A160841-8996-4A42-9A64-45F7A68E994F}" srcOrd="3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F2B72525-73DD-4841-AB4E-598442731729}" type="presOf" srcId="{EFB7916E-C27B-4164-85E1-B5526EB38522}" destId="{68FDC146-6098-4EF6-970F-9FD5104FC952}" srcOrd="0" destOrd="0" presId="urn:microsoft.com/office/officeart/2005/8/layout/gear1"/>
    <dgm:cxn modelId="{5E07379A-4C4E-4FEB-829E-2AD2FDA0FC6A}" type="presOf" srcId="{4B340316-4131-4AB2-873B-509B710D8DA4}" destId="{25A362B3-5314-4F70-88F8-A83BD782E868}" srcOrd="1" destOrd="0" presId="urn:microsoft.com/office/officeart/2005/8/layout/gear1"/>
    <dgm:cxn modelId="{6F6A84DE-EA6C-46CE-B976-12C14DE36E84}" type="presOf" srcId="{EFB7916E-C27B-4164-85E1-B5526EB38522}" destId="{83A12E71-9C04-490C-B5DB-1AE0AAB092EC}" srcOrd="1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CB2CCAEC-5237-4D48-B727-EC9C09DC9A81}" type="presOf" srcId="{4B340316-4131-4AB2-873B-509B710D8DA4}" destId="{56BBF778-D327-45FD-B2A8-26C38FC4110D}" srcOrd="2" destOrd="0" presId="urn:microsoft.com/office/officeart/2005/8/layout/gear1"/>
    <dgm:cxn modelId="{9E322178-5874-4F30-A02B-2442511A1CD3}" type="presOf" srcId="{2D32EE0A-3E29-40EB-A2C5-9B546A1DCE9B}" destId="{DC84DA14-EA23-4FBE-A994-1C4E6DBE79A3}" srcOrd="2" destOrd="0" presId="urn:microsoft.com/office/officeart/2005/8/layout/gear1"/>
    <dgm:cxn modelId="{593281EB-3682-4137-B67A-050F2FAF5B17}" type="presOf" srcId="{676D976B-0877-4A27-8AA2-44CA11AA2589}" destId="{7E559D5E-1723-4C61-A4CD-1674E8EA8588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029FE7DA-10B2-43D6-B523-B08937A4F56C}" type="presOf" srcId="{2D32EE0A-3E29-40EB-A2C5-9B546A1DCE9B}" destId="{C413EE7F-F5CF-4620-9DFE-C3E7F3393AE9}" srcOrd="1" destOrd="0" presId="urn:microsoft.com/office/officeart/2005/8/layout/gear1"/>
    <dgm:cxn modelId="{9DD66A56-FA20-4591-A128-7A26184DB1FE}" type="presOf" srcId="{B57E5448-EF01-4BB5-92E1-8D4B721170B6}" destId="{692D0472-97F4-486D-823F-B27A438E233B}" srcOrd="0" destOrd="0" presId="urn:microsoft.com/office/officeart/2005/8/layout/gear1"/>
    <dgm:cxn modelId="{4C10B4A6-114A-4AD8-BB8C-513FF2401D19}" type="presOf" srcId="{330ABD91-597F-4CD5-AB4E-96F1A1DA13D2}" destId="{E43C1255-C9A5-456A-B10F-061CD3947BD6}" srcOrd="0" destOrd="0" presId="urn:microsoft.com/office/officeart/2005/8/layout/gear1"/>
    <dgm:cxn modelId="{2029CF9E-BF7E-4C5F-8806-CFA70E366E9D}" type="presOf" srcId="{E99B47E5-E6C0-4B55-9458-D4A7F90492E5}" destId="{8DEC313F-F2D6-429C-9FC1-0C454A7E54DA}" srcOrd="0" destOrd="0" presId="urn:microsoft.com/office/officeart/2005/8/layout/gear1"/>
    <dgm:cxn modelId="{51AC2725-932E-44A1-A751-09DAAB387CDC}" type="presOf" srcId="{4B340316-4131-4AB2-873B-509B710D8DA4}" destId="{228CBB7E-583D-437E-8B9B-A870D67773C0}" srcOrd="0" destOrd="0" presId="urn:microsoft.com/office/officeart/2005/8/layout/gear1"/>
    <dgm:cxn modelId="{596EAD7C-4702-4B7A-862A-2FA953F2E391}" type="presParOf" srcId="{692D0472-97F4-486D-823F-B27A438E233B}" destId="{A583B57B-6F57-4B13-83C7-2708EC22E563}" srcOrd="0" destOrd="0" presId="urn:microsoft.com/office/officeart/2005/8/layout/gear1"/>
    <dgm:cxn modelId="{730B028F-95B3-4C9E-95FE-ABB88A88F63D}" type="presParOf" srcId="{692D0472-97F4-486D-823F-B27A438E233B}" destId="{C413EE7F-F5CF-4620-9DFE-C3E7F3393AE9}" srcOrd="1" destOrd="0" presId="urn:microsoft.com/office/officeart/2005/8/layout/gear1"/>
    <dgm:cxn modelId="{60CD63AE-02F7-4C35-AC3D-0D12C0575CB8}" type="presParOf" srcId="{692D0472-97F4-486D-823F-B27A438E233B}" destId="{DC84DA14-EA23-4FBE-A994-1C4E6DBE79A3}" srcOrd="2" destOrd="0" presId="urn:microsoft.com/office/officeart/2005/8/layout/gear1"/>
    <dgm:cxn modelId="{59BA02D1-208B-4F61-AD50-27E46210C0F7}" type="presParOf" srcId="{692D0472-97F4-486D-823F-B27A438E233B}" destId="{228CBB7E-583D-437E-8B9B-A870D67773C0}" srcOrd="3" destOrd="0" presId="urn:microsoft.com/office/officeart/2005/8/layout/gear1"/>
    <dgm:cxn modelId="{78A8EEA1-65DF-4DB7-9FAD-302880947F80}" type="presParOf" srcId="{692D0472-97F4-486D-823F-B27A438E233B}" destId="{25A362B3-5314-4F70-88F8-A83BD782E868}" srcOrd="4" destOrd="0" presId="urn:microsoft.com/office/officeart/2005/8/layout/gear1"/>
    <dgm:cxn modelId="{3627B050-E09A-491C-BBA6-D2E886883D76}" type="presParOf" srcId="{692D0472-97F4-486D-823F-B27A438E233B}" destId="{56BBF778-D327-45FD-B2A8-26C38FC4110D}" srcOrd="5" destOrd="0" presId="urn:microsoft.com/office/officeart/2005/8/layout/gear1"/>
    <dgm:cxn modelId="{3D5F6583-E08E-40E9-9A31-10DD6E328EA0}" type="presParOf" srcId="{692D0472-97F4-486D-823F-B27A438E233B}" destId="{68FDC146-6098-4EF6-970F-9FD5104FC952}" srcOrd="6" destOrd="0" presId="urn:microsoft.com/office/officeart/2005/8/layout/gear1"/>
    <dgm:cxn modelId="{2056524E-B32A-4546-AED5-8DB2E4D2CE81}" type="presParOf" srcId="{692D0472-97F4-486D-823F-B27A438E233B}" destId="{83A12E71-9C04-490C-B5DB-1AE0AAB092EC}" srcOrd="7" destOrd="0" presId="urn:microsoft.com/office/officeart/2005/8/layout/gear1"/>
    <dgm:cxn modelId="{29A7B44B-8153-413C-B1B5-9995F2C92EF2}" type="presParOf" srcId="{692D0472-97F4-486D-823F-B27A438E233B}" destId="{1A7D0073-7D51-4B29-924C-F3499D9E46F8}" srcOrd="8" destOrd="0" presId="urn:microsoft.com/office/officeart/2005/8/layout/gear1"/>
    <dgm:cxn modelId="{EE638132-B842-43D7-A935-E6BA295F2A81}" type="presParOf" srcId="{692D0472-97F4-486D-823F-B27A438E233B}" destId="{4A160841-8996-4A42-9A64-45F7A68E994F}" srcOrd="9" destOrd="0" presId="urn:microsoft.com/office/officeart/2005/8/layout/gear1"/>
    <dgm:cxn modelId="{CBABD7E3-D04A-46DA-94F1-4F484D01CD83}" type="presParOf" srcId="{692D0472-97F4-486D-823F-B27A438E233B}" destId="{7E559D5E-1723-4C61-A4CD-1674E8EA8588}" srcOrd="10" destOrd="0" presId="urn:microsoft.com/office/officeart/2005/8/layout/gear1"/>
    <dgm:cxn modelId="{5DAC5987-378B-47F3-911D-4F13A6B630D8}" type="presParOf" srcId="{692D0472-97F4-486D-823F-B27A438E233B}" destId="{8DEC313F-F2D6-429C-9FC1-0C454A7E54DA}" srcOrd="11" destOrd="0" presId="urn:microsoft.com/office/officeart/2005/8/layout/gear1"/>
    <dgm:cxn modelId="{58054128-125D-4345-A125-626F982C7E51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75000"/>
                </a:schemeClr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28575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DC63B303-E025-4F63-9DCB-C6EB02E282DE}" type="presOf" srcId="{330ABD91-597F-4CD5-AB4E-96F1A1DA13D2}" destId="{E43C1255-C9A5-456A-B10F-061CD3947BD6}" srcOrd="0" destOrd="0" presId="urn:microsoft.com/office/officeart/2005/8/layout/gear1"/>
    <dgm:cxn modelId="{02B75109-C4A5-43CA-A745-97CD33C43E43}" type="presOf" srcId="{4B340316-4131-4AB2-873B-509B710D8DA4}" destId="{228CBB7E-583D-437E-8B9B-A870D67773C0}" srcOrd="0" destOrd="0" presId="urn:microsoft.com/office/officeart/2005/8/layout/gear1"/>
    <dgm:cxn modelId="{3364522F-4912-4973-B4AE-3A97E93883F1}" type="presOf" srcId="{2D32EE0A-3E29-40EB-A2C5-9B546A1DCE9B}" destId="{C413EE7F-F5CF-4620-9DFE-C3E7F3393AE9}" srcOrd="1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BBF8C608-E952-4E8E-9307-372BCFB5C46C}" type="presOf" srcId="{B57E5448-EF01-4BB5-92E1-8D4B721170B6}" destId="{692D0472-97F4-486D-823F-B27A438E233B}" srcOrd="0" destOrd="0" presId="urn:microsoft.com/office/officeart/2005/8/layout/gear1"/>
    <dgm:cxn modelId="{5ABD864B-F956-4C66-836D-336FED28B616}" type="presOf" srcId="{EFB7916E-C27B-4164-85E1-B5526EB38522}" destId="{4A160841-8996-4A42-9A64-45F7A68E994F}" srcOrd="3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A3BD68D7-72EE-48D9-BF13-A9064D640749}" type="presOf" srcId="{2D32EE0A-3E29-40EB-A2C5-9B546A1DCE9B}" destId="{DC84DA14-EA23-4FBE-A994-1C4E6DBE79A3}" srcOrd="2" destOrd="0" presId="urn:microsoft.com/office/officeart/2005/8/layout/gear1"/>
    <dgm:cxn modelId="{F21F1447-D3DC-402C-8B58-E75B03E7A095}" type="presOf" srcId="{4B340316-4131-4AB2-873B-509B710D8DA4}" destId="{25A362B3-5314-4F70-88F8-A83BD782E868}" srcOrd="1" destOrd="0" presId="urn:microsoft.com/office/officeart/2005/8/layout/gear1"/>
    <dgm:cxn modelId="{202B1CFE-B10D-4A41-8BFD-039EF56574B1}" type="presOf" srcId="{676D976B-0877-4A27-8AA2-44CA11AA2589}" destId="{7E559D5E-1723-4C61-A4CD-1674E8EA8588}" srcOrd="0" destOrd="0" presId="urn:microsoft.com/office/officeart/2005/8/layout/gear1"/>
    <dgm:cxn modelId="{611AB549-078E-46F4-A46E-EB4F4F1F530B}" type="presOf" srcId="{EFB7916E-C27B-4164-85E1-B5526EB38522}" destId="{83A12E71-9C04-490C-B5DB-1AE0AAB092EC}" srcOrd="1" destOrd="0" presId="urn:microsoft.com/office/officeart/2005/8/layout/gear1"/>
    <dgm:cxn modelId="{07CE1957-7606-42A9-AD6E-B36C0AF04990}" type="presOf" srcId="{4B340316-4131-4AB2-873B-509B710D8DA4}" destId="{56BBF778-D327-45FD-B2A8-26C38FC4110D}" srcOrd="2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886F1475-1FA9-4F63-ACB9-496251A396D4}" type="presOf" srcId="{2D32EE0A-3E29-40EB-A2C5-9B546A1DCE9B}" destId="{A583B57B-6F57-4B13-83C7-2708EC22E563}" srcOrd="0" destOrd="0" presId="urn:microsoft.com/office/officeart/2005/8/layout/gear1"/>
    <dgm:cxn modelId="{967177A2-0F77-498E-9B3B-1BBC0F623C0A}" type="presOf" srcId="{E99B47E5-E6C0-4B55-9458-D4A7F90492E5}" destId="{8DEC313F-F2D6-429C-9FC1-0C454A7E54DA}" srcOrd="0" destOrd="0" presId="urn:microsoft.com/office/officeart/2005/8/layout/gear1"/>
    <dgm:cxn modelId="{73F8F8F6-9B3A-44B0-AE3A-3E416831D98E}" type="presOf" srcId="{EFB7916E-C27B-4164-85E1-B5526EB38522}" destId="{68FDC146-6098-4EF6-970F-9FD5104FC952}" srcOrd="0" destOrd="0" presId="urn:microsoft.com/office/officeart/2005/8/layout/gear1"/>
    <dgm:cxn modelId="{1AA2D71E-68D2-4161-A1AD-04DF0C25D3D8}" type="presOf" srcId="{EFB7916E-C27B-4164-85E1-B5526EB38522}" destId="{1A7D0073-7D51-4B29-924C-F3499D9E46F8}" srcOrd="2" destOrd="0" presId="urn:microsoft.com/office/officeart/2005/8/layout/gear1"/>
    <dgm:cxn modelId="{88613E12-8EC8-44E6-B5D9-FB3167936621}" type="presParOf" srcId="{692D0472-97F4-486D-823F-B27A438E233B}" destId="{A583B57B-6F57-4B13-83C7-2708EC22E563}" srcOrd="0" destOrd="0" presId="urn:microsoft.com/office/officeart/2005/8/layout/gear1"/>
    <dgm:cxn modelId="{9C824D13-1671-4FDE-B1AE-36F3BEA1533C}" type="presParOf" srcId="{692D0472-97F4-486D-823F-B27A438E233B}" destId="{C413EE7F-F5CF-4620-9DFE-C3E7F3393AE9}" srcOrd="1" destOrd="0" presId="urn:microsoft.com/office/officeart/2005/8/layout/gear1"/>
    <dgm:cxn modelId="{361C3FE9-A6EC-43EB-9EDB-F1BD113EF144}" type="presParOf" srcId="{692D0472-97F4-486D-823F-B27A438E233B}" destId="{DC84DA14-EA23-4FBE-A994-1C4E6DBE79A3}" srcOrd="2" destOrd="0" presId="urn:microsoft.com/office/officeart/2005/8/layout/gear1"/>
    <dgm:cxn modelId="{306CC201-DCE4-4F75-B5A0-C59709A5A55F}" type="presParOf" srcId="{692D0472-97F4-486D-823F-B27A438E233B}" destId="{228CBB7E-583D-437E-8B9B-A870D67773C0}" srcOrd="3" destOrd="0" presId="urn:microsoft.com/office/officeart/2005/8/layout/gear1"/>
    <dgm:cxn modelId="{DECADAFA-3896-40A1-A93A-827C1F5D9D43}" type="presParOf" srcId="{692D0472-97F4-486D-823F-B27A438E233B}" destId="{25A362B3-5314-4F70-88F8-A83BD782E868}" srcOrd="4" destOrd="0" presId="urn:microsoft.com/office/officeart/2005/8/layout/gear1"/>
    <dgm:cxn modelId="{BDA9248F-C3D1-48CB-870C-CC26E4665E66}" type="presParOf" srcId="{692D0472-97F4-486D-823F-B27A438E233B}" destId="{56BBF778-D327-45FD-B2A8-26C38FC4110D}" srcOrd="5" destOrd="0" presId="urn:microsoft.com/office/officeart/2005/8/layout/gear1"/>
    <dgm:cxn modelId="{D3A5F5BC-26D3-4FB9-AB99-3D8157687C42}" type="presParOf" srcId="{692D0472-97F4-486D-823F-B27A438E233B}" destId="{68FDC146-6098-4EF6-970F-9FD5104FC952}" srcOrd="6" destOrd="0" presId="urn:microsoft.com/office/officeart/2005/8/layout/gear1"/>
    <dgm:cxn modelId="{D16D45BB-EF2F-4634-A486-ECA5229AED11}" type="presParOf" srcId="{692D0472-97F4-486D-823F-B27A438E233B}" destId="{83A12E71-9C04-490C-B5DB-1AE0AAB092EC}" srcOrd="7" destOrd="0" presId="urn:microsoft.com/office/officeart/2005/8/layout/gear1"/>
    <dgm:cxn modelId="{AF1DEE75-E6BD-4915-A73C-707499657DC3}" type="presParOf" srcId="{692D0472-97F4-486D-823F-B27A438E233B}" destId="{1A7D0073-7D51-4B29-924C-F3499D9E46F8}" srcOrd="8" destOrd="0" presId="urn:microsoft.com/office/officeart/2005/8/layout/gear1"/>
    <dgm:cxn modelId="{CB592D2C-0F96-4ACE-9D83-597A299D6B5B}" type="presParOf" srcId="{692D0472-97F4-486D-823F-B27A438E233B}" destId="{4A160841-8996-4A42-9A64-45F7A68E994F}" srcOrd="9" destOrd="0" presId="urn:microsoft.com/office/officeart/2005/8/layout/gear1"/>
    <dgm:cxn modelId="{CEF76B50-DA60-4051-BD42-640A488BBCEE}" type="presParOf" srcId="{692D0472-97F4-486D-823F-B27A438E233B}" destId="{7E559D5E-1723-4C61-A4CD-1674E8EA8588}" srcOrd="10" destOrd="0" presId="urn:microsoft.com/office/officeart/2005/8/layout/gear1"/>
    <dgm:cxn modelId="{005F62A2-22C9-4DCA-970A-D8E34686474D}" type="presParOf" srcId="{692D0472-97F4-486D-823F-B27A438E233B}" destId="{8DEC313F-F2D6-429C-9FC1-0C454A7E54DA}" srcOrd="11" destOrd="0" presId="urn:microsoft.com/office/officeart/2005/8/layout/gear1"/>
    <dgm:cxn modelId="{54BEDBD2-E2D5-40CE-B688-4DB1840893BD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it-IT" sz="1200" b="0" dirty="0">
              <a:solidFill>
                <a:schemeClr val="bg1">
                  <a:lumMod val="75000"/>
                </a:schemeClr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noFill/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65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19050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it-IT" sz="900" b="1" dirty="0">
              <a:solidFill>
                <a:schemeClr val="tx1"/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>
        <a:ln w="28575">
          <a:solidFill>
            <a:srgbClr val="009900"/>
          </a:solidFill>
        </a:ln>
      </dgm:spPr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10054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EACA9DAE-850C-4C78-817D-26C06A4BC28E}" type="presOf" srcId="{EFB7916E-C27B-4164-85E1-B5526EB38522}" destId="{68FDC146-6098-4EF6-970F-9FD5104FC952}" srcOrd="0" destOrd="0" presId="urn:microsoft.com/office/officeart/2005/8/layout/gear1"/>
    <dgm:cxn modelId="{A3143C0B-1E52-447A-B440-B2CD908D8232}" type="presOf" srcId="{330ABD91-597F-4CD5-AB4E-96F1A1DA13D2}" destId="{E43C1255-C9A5-456A-B10F-061CD3947BD6}" srcOrd="0" destOrd="0" presId="urn:microsoft.com/office/officeart/2005/8/layout/gear1"/>
    <dgm:cxn modelId="{C87E9846-8BC2-437C-8884-2CBB8FD50265}" type="presOf" srcId="{4B340316-4131-4AB2-873B-509B710D8DA4}" destId="{56BBF778-D327-45FD-B2A8-26C38FC4110D}" srcOrd="2" destOrd="0" presId="urn:microsoft.com/office/officeart/2005/8/layout/gear1"/>
    <dgm:cxn modelId="{C55D4335-20FF-4FB2-8106-D1DB21C87279}" type="presOf" srcId="{4B340316-4131-4AB2-873B-509B710D8DA4}" destId="{25A362B3-5314-4F70-88F8-A83BD782E868}" srcOrd="1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182A5DAD-7E3E-437A-AD5F-E00DBC33B35B}" type="presOf" srcId="{2D32EE0A-3E29-40EB-A2C5-9B546A1DCE9B}" destId="{C413EE7F-F5CF-4620-9DFE-C3E7F3393AE9}" srcOrd="1" destOrd="0" presId="urn:microsoft.com/office/officeart/2005/8/layout/gear1"/>
    <dgm:cxn modelId="{76AE343E-1FB6-492E-834F-2A7FEA5372F5}" type="presOf" srcId="{B57E5448-EF01-4BB5-92E1-8D4B721170B6}" destId="{692D0472-97F4-486D-823F-B27A438E233B}" srcOrd="0" destOrd="0" presId="urn:microsoft.com/office/officeart/2005/8/layout/gear1"/>
    <dgm:cxn modelId="{BBE4725E-C112-497E-B4D0-E92971D7074B}" type="presOf" srcId="{4B340316-4131-4AB2-873B-509B710D8DA4}" destId="{228CBB7E-583D-437E-8B9B-A870D67773C0}" srcOrd="0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0B525326-2528-434B-9C19-94E259354D81}" type="presOf" srcId="{2D32EE0A-3E29-40EB-A2C5-9B546A1DCE9B}" destId="{DC84DA14-EA23-4FBE-A994-1C4E6DBE79A3}" srcOrd="2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24036B36-BFCB-49DD-8948-95E2E99F7575}" type="presOf" srcId="{EFB7916E-C27B-4164-85E1-B5526EB38522}" destId="{83A12E71-9C04-490C-B5DB-1AE0AAB092EC}" srcOrd="1" destOrd="0" presId="urn:microsoft.com/office/officeart/2005/8/layout/gear1"/>
    <dgm:cxn modelId="{90CDC143-34C8-4D52-A79E-B0FD2ECA1965}" type="presOf" srcId="{676D976B-0877-4A27-8AA2-44CA11AA2589}" destId="{7E559D5E-1723-4C61-A4CD-1674E8EA8588}" srcOrd="0" destOrd="0" presId="urn:microsoft.com/office/officeart/2005/8/layout/gear1"/>
    <dgm:cxn modelId="{926B7ED4-8643-450E-BB03-7234BA91C214}" type="presOf" srcId="{2D32EE0A-3E29-40EB-A2C5-9B546A1DCE9B}" destId="{A583B57B-6F57-4B13-83C7-2708EC22E563}" srcOrd="0" destOrd="0" presId="urn:microsoft.com/office/officeart/2005/8/layout/gear1"/>
    <dgm:cxn modelId="{1B867526-4D44-48B1-A7F8-369E6BD4A552}" type="presOf" srcId="{EFB7916E-C27B-4164-85E1-B5526EB38522}" destId="{4A160841-8996-4A42-9A64-45F7A68E994F}" srcOrd="3" destOrd="0" presId="urn:microsoft.com/office/officeart/2005/8/layout/gear1"/>
    <dgm:cxn modelId="{F5B74F5C-5113-4239-BEFA-331982FC9DE6}" type="presOf" srcId="{E99B47E5-E6C0-4B55-9458-D4A7F90492E5}" destId="{8DEC313F-F2D6-429C-9FC1-0C454A7E54DA}" srcOrd="0" destOrd="0" presId="urn:microsoft.com/office/officeart/2005/8/layout/gear1"/>
    <dgm:cxn modelId="{DB0A7158-FA5D-42A7-B5EE-7F37460AFDA4}" type="presOf" srcId="{EFB7916E-C27B-4164-85E1-B5526EB38522}" destId="{1A7D0073-7D51-4B29-924C-F3499D9E46F8}" srcOrd="2" destOrd="0" presId="urn:microsoft.com/office/officeart/2005/8/layout/gear1"/>
    <dgm:cxn modelId="{B6C91FCD-5C67-42FA-8E8E-70B9225A7CD6}" type="presParOf" srcId="{692D0472-97F4-486D-823F-B27A438E233B}" destId="{A583B57B-6F57-4B13-83C7-2708EC22E563}" srcOrd="0" destOrd="0" presId="urn:microsoft.com/office/officeart/2005/8/layout/gear1"/>
    <dgm:cxn modelId="{227585EC-0FCE-475E-AE3B-40FA14AF6D61}" type="presParOf" srcId="{692D0472-97F4-486D-823F-B27A438E233B}" destId="{C413EE7F-F5CF-4620-9DFE-C3E7F3393AE9}" srcOrd="1" destOrd="0" presId="urn:microsoft.com/office/officeart/2005/8/layout/gear1"/>
    <dgm:cxn modelId="{92C2073F-41F5-4231-B482-76F656AAF245}" type="presParOf" srcId="{692D0472-97F4-486D-823F-B27A438E233B}" destId="{DC84DA14-EA23-4FBE-A994-1C4E6DBE79A3}" srcOrd="2" destOrd="0" presId="urn:microsoft.com/office/officeart/2005/8/layout/gear1"/>
    <dgm:cxn modelId="{E6188C8D-369A-4B4E-A8ED-29FC8EEE27E4}" type="presParOf" srcId="{692D0472-97F4-486D-823F-B27A438E233B}" destId="{228CBB7E-583D-437E-8B9B-A870D67773C0}" srcOrd="3" destOrd="0" presId="urn:microsoft.com/office/officeart/2005/8/layout/gear1"/>
    <dgm:cxn modelId="{6BD353A1-4BCE-4275-BB2F-513FE05C6113}" type="presParOf" srcId="{692D0472-97F4-486D-823F-B27A438E233B}" destId="{25A362B3-5314-4F70-88F8-A83BD782E868}" srcOrd="4" destOrd="0" presId="urn:microsoft.com/office/officeart/2005/8/layout/gear1"/>
    <dgm:cxn modelId="{AD3DF37C-2F9F-4B38-8509-EE2C22E9C034}" type="presParOf" srcId="{692D0472-97F4-486D-823F-B27A438E233B}" destId="{56BBF778-D327-45FD-B2A8-26C38FC4110D}" srcOrd="5" destOrd="0" presId="urn:microsoft.com/office/officeart/2005/8/layout/gear1"/>
    <dgm:cxn modelId="{CEE75DBB-64FC-4C4F-A7C9-E16BA4A8890D}" type="presParOf" srcId="{692D0472-97F4-486D-823F-B27A438E233B}" destId="{68FDC146-6098-4EF6-970F-9FD5104FC952}" srcOrd="6" destOrd="0" presId="urn:microsoft.com/office/officeart/2005/8/layout/gear1"/>
    <dgm:cxn modelId="{ACA18D64-97C6-4A1E-B8C0-65E70101F317}" type="presParOf" srcId="{692D0472-97F4-486D-823F-B27A438E233B}" destId="{83A12E71-9C04-490C-B5DB-1AE0AAB092EC}" srcOrd="7" destOrd="0" presId="urn:microsoft.com/office/officeart/2005/8/layout/gear1"/>
    <dgm:cxn modelId="{01ACEB41-915D-426F-BF7B-91D2E5094AD8}" type="presParOf" srcId="{692D0472-97F4-486D-823F-B27A438E233B}" destId="{1A7D0073-7D51-4B29-924C-F3499D9E46F8}" srcOrd="8" destOrd="0" presId="urn:microsoft.com/office/officeart/2005/8/layout/gear1"/>
    <dgm:cxn modelId="{30FA1927-C550-4C9C-8E01-9FA5199011AB}" type="presParOf" srcId="{692D0472-97F4-486D-823F-B27A438E233B}" destId="{4A160841-8996-4A42-9A64-45F7A68E994F}" srcOrd="9" destOrd="0" presId="urn:microsoft.com/office/officeart/2005/8/layout/gear1"/>
    <dgm:cxn modelId="{925DE698-0B18-4339-95C3-3C4411035945}" type="presParOf" srcId="{692D0472-97F4-486D-823F-B27A438E233B}" destId="{7E559D5E-1723-4C61-A4CD-1674E8EA8588}" srcOrd="10" destOrd="0" presId="urn:microsoft.com/office/officeart/2005/8/layout/gear1"/>
    <dgm:cxn modelId="{022DE262-7900-444D-A89F-04967780347C}" type="presParOf" srcId="{692D0472-97F4-486D-823F-B27A438E233B}" destId="{8DEC313F-F2D6-429C-9FC1-0C454A7E54DA}" srcOrd="11" destOrd="0" presId="urn:microsoft.com/office/officeart/2005/8/layout/gear1"/>
    <dgm:cxn modelId="{97D4D8B2-1C22-4130-9D41-AF2F27C49EAC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75000"/>
                </a:schemeClr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28575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39FDDA8A-5A37-4263-8302-108312BA0ED1}" type="presOf" srcId="{2D32EE0A-3E29-40EB-A2C5-9B546A1DCE9B}" destId="{C413EE7F-F5CF-4620-9DFE-C3E7F3393AE9}" srcOrd="1" destOrd="0" presId="urn:microsoft.com/office/officeart/2005/8/layout/gear1"/>
    <dgm:cxn modelId="{98FDCA88-2F80-4B47-B66E-D381FED2971D}" type="presOf" srcId="{2D32EE0A-3E29-40EB-A2C5-9B546A1DCE9B}" destId="{A583B57B-6F57-4B13-83C7-2708EC22E563}" srcOrd="0" destOrd="0" presId="urn:microsoft.com/office/officeart/2005/8/layout/gear1"/>
    <dgm:cxn modelId="{2587C440-961A-4CED-9B41-D45A0BEA0F93}" type="presOf" srcId="{4B340316-4131-4AB2-873B-509B710D8DA4}" destId="{228CBB7E-583D-437E-8B9B-A870D67773C0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98E3AA63-A074-43E7-AC2C-3A5EF69B1679}" type="presOf" srcId="{EFB7916E-C27B-4164-85E1-B5526EB38522}" destId="{4A160841-8996-4A42-9A64-45F7A68E994F}" srcOrd="3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A8F73836-77A6-4DA8-B5C4-CE27628DB250}" type="presOf" srcId="{4B340316-4131-4AB2-873B-509B710D8DA4}" destId="{25A362B3-5314-4F70-88F8-A83BD782E868}" srcOrd="1" destOrd="0" presId="urn:microsoft.com/office/officeart/2005/8/layout/gear1"/>
    <dgm:cxn modelId="{B675B728-9144-453D-B75C-FD9ABCBACBEC}" type="presOf" srcId="{B57E5448-EF01-4BB5-92E1-8D4B721170B6}" destId="{692D0472-97F4-486D-823F-B27A438E233B}" srcOrd="0" destOrd="0" presId="urn:microsoft.com/office/officeart/2005/8/layout/gear1"/>
    <dgm:cxn modelId="{FC3BEFDA-DD28-4687-A90E-78A57B03BEE4}" type="presOf" srcId="{EFB7916E-C27B-4164-85E1-B5526EB38522}" destId="{1A7D0073-7D51-4B29-924C-F3499D9E46F8}" srcOrd="2" destOrd="0" presId="urn:microsoft.com/office/officeart/2005/8/layout/gear1"/>
    <dgm:cxn modelId="{5E5F512C-636B-40A8-BAA0-CF6339ED1D74}" type="presOf" srcId="{2D32EE0A-3E29-40EB-A2C5-9B546A1DCE9B}" destId="{DC84DA14-EA23-4FBE-A994-1C4E6DBE79A3}" srcOrd="2" destOrd="0" presId="urn:microsoft.com/office/officeart/2005/8/layout/gear1"/>
    <dgm:cxn modelId="{1AC9D950-5D5B-4F0C-B326-9A03C48FF58E}" type="presOf" srcId="{676D976B-0877-4A27-8AA2-44CA11AA2589}" destId="{7E559D5E-1723-4C61-A4CD-1674E8EA8588}" srcOrd="0" destOrd="0" presId="urn:microsoft.com/office/officeart/2005/8/layout/gear1"/>
    <dgm:cxn modelId="{2D69D282-CC07-4F61-9160-FA139A66BC62}" type="presOf" srcId="{EFB7916E-C27B-4164-85E1-B5526EB38522}" destId="{83A12E71-9C04-490C-B5DB-1AE0AAB092EC}" srcOrd="1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B6C9E039-623B-4DBA-B1E6-1EEAC9844DE1}" type="presOf" srcId="{EFB7916E-C27B-4164-85E1-B5526EB38522}" destId="{68FDC146-6098-4EF6-970F-9FD5104FC952}" srcOrd="0" destOrd="0" presId="urn:microsoft.com/office/officeart/2005/8/layout/gear1"/>
    <dgm:cxn modelId="{D0D5C34A-2A69-4896-B268-B8E58AE335D7}" type="presOf" srcId="{330ABD91-597F-4CD5-AB4E-96F1A1DA13D2}" destId="{E43C1255-C9A5-456A-B10F-061CD3947BD6}" srcOrd="0" destOrd="0" presId="urn:microsoft.com/office/officeart/2005/8/layout/gear1"/>
    <dgm:cxn modelId="{A7740B6F-6027-4C00-A718-1E5D4D39D43F}" type="presOf" srcId="{E99B47E5-E6C0-4B55-9458-D4A7F90492E5}" destId="{8DEC313F-F2D6-429C-9FC1-0C454A7E54DA}" srcOrd="0" destOrd="0" presId="urn:microsoft.com/office/officeart/2005/8/layout/gear1"/>
    <dgm:cxn modelId="{C8F9CE14-C8AE-4C70-9CC8-974A8215A333}" type="presOf" srcId="{4B340316-4131-4AB2-873B-509B710D8DA4}" destId="{56BBF778-D327-45FD-B2A8-26C38FC4110D}" srcOrd="2" destOrd="0" presId="urn:microsoft.com/office/officeart/2005/8/layout/gear1"/>
    <dgm:cxn modelId="{04967EE4-3BBA-44FF-B60B-688486A528E0}" type="presParOf" srcId="{692D0472-97F4-486D-823F-B27A438E233B}" destId="{A583B57B-6F57-4B13-83C7-2708EC22E563}" srcOrd="0" destOrd="0" presId="urn:microsoft.com/office/officeart/2005/8/layout/gear1"/>
    <dgm:cxn modelId="{68477D12-CFAA-468A-B3CF-CB93504B731B}" type="presParOf" srcId="{692D0472-97F4-486D-823F-B27A438E233B}" destId="{C413EE7F-F5CF-4620-9DFE-C3E7F3393AE9}" srcOrd="1" destOrd="0" presId="urn:microsoft.com/office/officeart/2005/8/layout/gear1"/>
    <dgm:cxn modelId="{9450962C-02F0-4CFF-B478-E28DD6D52D20}" type="presParOf" srcId="{692D0472-97F4-486D-823F-B27A438E233B}" destId="{DC84DA14-EA23-4FBE-A994-1C4E6DBE79A3}" srcOrd="2" destOrd="0" presId="urn:microsoft.com/office/officeart/2005/8/layout/gear1"/>
    <dgm:cxn modelId="{1B11F615-4A84-40F4-B028-E8357CBD5F60}" type="presParOf" srcId="{692D0472-97F4-486D-823F-B27A438E233B}" destId="{228CBB7E-583D-437E-8B9B-A870D67773C0}" srcOrd="3" destOrd="0" presId="urn:microsoft.com/office/officeart/2005/8/layout/gear1"/>
    <dgm:cxn modelId="{5925FE5C-BF19-4424-82F5-3D5CCB8D994B}" type="presParOf" srcId="{692D0472-97F4-486D-823F-B27A438E233B}" destId="{25A362B3-5314-4F70-88F8-A83BD782E868}" srcOrd="4" destOrd="0" presId="urn:microsoft.com/office/officeart/2005/8/layout/gear1"/>
    <dgm:cxn modelId="{C6F9C7CD-0182-434E-85B7-7D9C109326E1}" type="presParOf" srcId="{692D0472-97F4-486D-823F-B27A438E233B}" destId="{56BBF778-D327-45FD-B2A8-26C38FC4110D}" srcOrd="5" destOrd="0" presId="urn:microsoft.com/office/officeart/2005/8/layout/gear1"/>
    <dgm:cxn modelId="{7CBA4BF0-C812-4DD7-8E3D-910AB107C5EA}" type="presParOf" srcId="{692D0472-97F4-486D-823F-B27A438E233B}" destId="{68FDC146-6098-4EF6-970F-9FD5104FC952}" srcOrd="6" destOrd="0" presId="urn:microsoft.com/office/officeart/2005/8/layout/gear1"/>
    <dgm:cxn modelId="{6921C024-D03F-44EF-9D87-86B11ACEC899}" type="presParOf" srcId="{692D0472-97F4-486D-823F-B27A438E233B}" destId="{83A12E71-9C04-490C-B5DB-1AE0AAB092EC}" srcOrd="7" destOrd="0" presId="urn:microsoft.com/office/officeart/2005/8/layout/gear1"/>
    <dgm:cxn modelId="{C69291B6-E5D8-4C7C-8489-ABADD49797F7}" type="presParOf" srcId="{692D0472-97F4-486D-823F-B27A438E233B}" destId="{1A7D0073-7D51-4B29-924C-F3499D9E46F8}" srcOrd="8" destOrd="0" presId="urn:microsoft.com/office/officeart/2005/8/layout/gear1"/>
    <dgm:cxn modelId="{5CDC0133-3A00-4987-8333-5F3B7FEA9449}" type="presParOf" srcId="{692D0472-97F4-486D-823F-B27A438E233B}" destId="{4A160841-8996-4A42-9A64-45F7A68E994F}" srcOrd="9" destOrd="0" presId="urn:microsoft.com/office/officeart/2005/8/layout/gear1"/>
    <dgm:cxn modelId="{BD410DFE-C1E2-4D0B-8B32-917F02A9D9F7}" type="presParOf" srcId="{692D0472-97F4-486D-823F-B27A438E233B}" destId="{7E559D5E-1723-4C61-A4CD-1674E8EA8588}" srcOrd="10" destOrd="0" presId="urn:microsoft.com/office/officeart/2005/8/layout/gear1"/>
    <dgm:cxn modelId="{60A01B98-30FD-4085-ACD1-9C01FB36F664}" type="presParOf" srcId="{692D0472-97F4-486D-823F-B27A438E233B}" destId="{8DEC313F-F2D6-429C-9FC1-0C454A7E54DA}" srcOrd="11" destOrd="0" presId="urn:microsoft.com/office/officeart/2005/8/layout/gear1"/>
    <dgm:cxn modelId="{23672F43-BEDE-4D6A-91A4-2BD385AA264B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it-IT" sz="1200" b="0" dirty="0">
              <a:solidFill>
                <a:schemeClr val="bg1">
                  <a:lumMod val="75000"/>
                </a:schemeClr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noFill/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75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19050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10054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9715A2C9-78EF-412E-B0A3-BF3899ECAD7F}" type="presOf" srcId="{EFB7916E-C27B-4164-85E1-B5526EB38522}" destId="{1A7D0073-7D51-4B29-924C-F3499D9E46F8}" srcOrd="2" destOrd="0" presId="urn:microsoft.com/office/officeart/2005/8/layout/gear1"/>
    <dgm:cxn modelId="{3B1820B8-356F-4B66-9B96-0A1F52C30322}" type="presOf" srcId="{2D32EE0A-3E29-40EB-A2C5-9B546A1DCE9B}" destId="{DC84DA14-EA23-4FBE-A994-1C4E6DBE79A3}" srcOrd="2" destOrd="0" presId="urn:microsoft.com/office/officeart/2005/8/layout/gear1"/>
    <dgm:cxn modelId="{DA8225E3-32A6-4D81-BEC6-635DD038D495}" type="presOf" srcId="{2D32EE0A-3E29-40EB-A2C5-9B546A1DCE9B}" destId="{A583B57B-6F57-4B13-83C7-2708EC22E563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FC81965A-DA60-4142-A8A0-8A8137F4574D}" type="presOf" srcId="{676D976B-0877-4A27-8AA2-44CA11AA2589}" destId="{7E559D5E-1723-4C61-A4CD-1674E8EA8588}" srcOrd="0" destOrd="0" presId="urn:microsoft.com/office/officeart/2005/8/layout/gear1"/>
    <dgm:cxn modelId="{E52B0EEE-9DE9-463C-81B4-99FA5EDBA123}" type="presOf" srcId="{EFB7916E-C27B-4164-85E1-B5526EB38522}" destId="{4A160841-8996-4A42-9A64-45F7A68E994F}" srcOrd="3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86CF05E2-5392-40AD-9613-870591074BC6}" type="presOf" srcId="{4B340316-4131-4AB2-873B-509B710D8DA4}" destId="{228CBB7E-583D-437E-8B9B-A870D67773C0}" srcOrd="0" destOrd="0" presId="urn:microsoft.com/office/officeart/2005/8/layout/gear1"/>
    <dgm:cxn modelId="{5D806312-FA8E-4913-9B73-E1A72BC1BABC}" type="presOf" srcId="{E99B47E5-E6C0-4B55-9458-D4A7F90492E5}" destId="{8DEC313F-F2D6-429C-9FC1-0C454A7E54DA}" srcOrd="0" destOrd="0" presId="urn:microsoft.com/office/officeart/2005/8/layout/gear1"/>
    <dgm:cxn modelId="{5363F60A-6E8C-45AC-86EE-98C5641E3DFB}" type="presOf" srcId="{EFB7916E-C27B-4164-85E1-B5526EB38522}" destId="{83A12E71-9C04-490C-B5DB-1AE0AAB092EC}" srcOrd="1" destOrd="0" presId="urn:microsoft.com/office/officeart/2005/8/layout/gear1"/>
    <dgm:cxn modelId="{12B1E1AA-2583-4188-AD3F-48B8B15E6F97}" type="presOf" srcId="{4B340316-4131-4AB2-873B-509B710D8DA4}" destId="{56BBF778-D327-45FD-B2A8-26C38FC4110D}" srcOrd="2" destOrd="0" presId="urn:microsoft.com/office/officeart/2005/8/layout/gear1"/>
    <dgm:cxn modelId="{6A98C615-8328-458B-AA49-D9193E733E5C}" type="presOf" srcId="{B57E5448-EF01-4BB5-92E1-8D4B721170B6}" destId="{692D0472-97F4-486D-823F-B27A438E233B}" srcOrd="0" destOrd="0" presId="urn:microsoft.com/office/officeart/2005/8/layout/gear1"/>
    <dgm:cxn modelId="{2A0CEE40-C9BD-4370-9D00-5FC4416C13FB}" type="presOf" srcId="{2D32EE0A-3E29-40EB-A2C5-9B546A1DCE9B}" destId="{C413EE7F-F5CF-4620-9DFE-C3E7F3393AE9}" srcOrd="1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06149629-83DE-4404-841F-99AD2931A158}" type="presOf" srcId="{330ABD91-597F-4CD5-AB4E-96F1A1DA13D2}" destId="{E43C1255-C9A5-456A-B10F-061CD3947BD6}" srcOrd="0" destOrd="0" presId="urn:microsoft.com/office/officeart/2005/8/layout/gear1"/>
    <dgm:cxn modelId="{DCF603D8-EB12-41F3-BB2A-77F27403084C}" type="presOf" srcId="{4B340316-4131-4AB2-873B-509B710D8DA4}" destId="{25A362B3-5314-4F70-88F8-A83BD782E868}" srcOrd="1" destOrd="0" presId="urn:microsoft.com/office/officeart/2005/8/layout/gear1"/>
    <dgm:cxn modelId="{0301A686-6AAF-423D-9035-4C355446DCAB}" type="presOf" srcId="{EFB7916E-C27B-4164-85E1-B5526EB38522}" destId="{68FDC146-6098-4EF6-970F-9FD5104FC952}" srcOrd="0" destOrd="0" presId="urn:microsoft.com/office/officeart/2005/8/layout/gear1"/>
    <dgm:cxn modelId="{FF7BADE1-D308-4FFE-BEE7-31448079D8BE}" type="presParOf" srcId="{692D0472-97F4-486D-823F-B27A438E233B}" destId="{A583B57B-6F57-4B13-83C7-2708EC22E563}" srcOrd="0" destOrd="0" presId="urn:microsoft.com/office/officeart/2005/8/layout/gear1"/>
    <dgm:cxn modelId="{BECD560D-5B18-4EA3-BD28-72219E318E86}" type="presParOf" srcId="{692D0472-97F4-486D-823F-B27A438E233B}" destId="{C413EE7F-F5CF-4620-9DFE-C3E7F3393AE9}" srcOrd="1" destOrd="0" presId="urn:microsoft.com/office/officeart/2005/8/layout/gear1"/>
    <dgm:cxn modelId="{4EC93ED7-82D0-4575-AC45-D2D894F4FA0E}" type="presParOf" srcId="{692D0472-97F4-486D-823F-B27A438E233B}" destId="{DC84DA14-EA23-4FBE-A994-1C4E6DBE79A3}" srcOrd="2" destOrd="0" presId="urn:microsoft.com/office/officeart/2005/8/layout/gear1"/>
    <dgm:cxn modelId="{1FF50E9F-870F-4684-BB12-6A6CBA734048}" type="presParOf" srcId="{692D0472-97F4-486D-823F-B27A438E233B}" destId="{228CBB7E-583D-437E-8B9B-A870D67773C0}" srcOrd="3" destOrd="0" presId="urn:microsoft.com/office/officeart/2005/8/layout/gear1"/>
    <dgm:cxn modelId="{61794178-50E7-4D33-91D9-C57778C0D710}" type="presParOf" srcId="{692D0472-97F4-486D-823F-B27A438E233B}" destId="{25A362B3-5314-4F70-88F8-A83BD782E868}" srcOrd="4" destOrd="0" presId="urn:microsoft.com/office/officeart/2005/8/layout/gear1"/>
    <dgm:cxn modelId="{F7C2EA59-4866-49E3-A501-B32A8ABDCE1E}" type="presParOf" srcId="{692D0472-97F4-486D-823F-B27A438E233B}" destId="{56BBF778-D327-45FD-B2A8-26C38FC4110D}" srcOrd="5" destOrd="0" presId="urn:microsoft.com/office/officeart/2005/8/layout/gear1"/>
    <dgm:cxn modelId="{F0189439-6CA3-48EF-8D54-61EF3DFEFB81}" type="presParOf" srcId="{692D0472-97F4-486D-823F-B27A438E233B}" destId="{68FDC146-6098-4EF6-970F-9FD5104FC952}" srcOrd="6" destOrd="0" presId="urn:microsoft.com/office/officeart/2005/8/layout/gear1"/>
    <dgm:cxn modelId="{C8A6616D-0186-4A17-9A98-B5A500D89B9C}" type="presParOf" srcId="{692D0472-97F4-486D-823F-B27A438E233B}" destId="{83A12E71-9C04-490C-B5DB-1AE0AAB092EC}" srcOrd="7" destOrd="0" presId="urn:microsoft.com/office/officeart/2005/8/layout/gear1"/>
    <dgm:cxn modelId="{A8F3CE81-3233-433F-8AAF-A55302F6D5D0}" type="presParOf" srcId="{692D0472-97F4-486D-823F-B27A438E233B}" destId="{1A7D0073-7D51-4B29-924C-F3499D9E46F8}" srcOrd="8" destOrd="0" presId="urn:microsoft.com/office/officeart/2005/8/layout/gear1"/>
    <dgm:cxn modelId="{F20177E0-A3DD-4623-9509-F1DDFE296B1E}" type="presParOf" srcId="{692D0472-97F4-486D-823F-B27A438E233B}" destId="{4A160841-8996-4A42-9A64-45F7A68E994F}" srcOrd="9" destOrd="0" presId="urn:microsoft.com/office/officeart/2005/8/layout/gear1"/>
    <dgm:cxn modelId="{A61D92C5-7C69-430A-8896-1AE6417908FB}" type="presParOf" srcId="{692D0472-97F4-486D-823F-B27A438E233B}" destId="{7E559D5E-1723-4C61-A4CD-1674E8EA8588}" srcOrd="10" destOrd="0" presId="urn:microsoft.com/office/officeart/2005/8/layout/gear1"/>
    <dgm:cxn modelId="{235650A8-655D-47F9-B12C-8216314F2B31}" type="presParOf" srcId="{692D0472-97F4-486D-823F-B27A438E233B}" destId="{8DEC313F-F2D6-429C-9FC1-0C454A7E54DA}" srcOrd="11" destOrd="0" presId="urn:microsoft.com/office/officeart/2005/8/layout/gear1"/>
    <dgm:cxn modelId="{125E08EF-911F-4A5F-B6FB-FF8751F879F5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28575">
          <a:solidFill>
            <a:srgbClr val="009900"/>
          </a:solidFill>
        </a:ln>
      </dgm:spPr>
      <dgm:t>
        <a:bodyPr/>
        <a:lstStyle/>
        <a:p>
          <a:r>
            <a:rPr lang="it-IT" sz="1200" b="1" dirty="0">
              <a:solidFill>
                <a:schemeClr val="tx1"/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solidFill>
            <a:srgbClr val="009900"/>
          </a:solidFill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/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643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E220E163-F581-4A9A-932A-94F32722695A}" type="presOf" srcId="{330ABD91-597F-4CD5-AB4E-96F1A1DA13D2}" destId="{E43C1255-C9A5-456A-B10F-061CD3947BD6}" srcOrd="0" destOrd="0" presId="urn:microsoft.com/office/officeart/2005/8/layout/gear1"/>
    <dgm:cxn modelId="{8FD16FB7-9067-4D47-B54D-8759C3EB747D}" type="presOf" srcId="{2D32EE0A-3E29-40EB-A2C5-9B546A1DCE9B}" destId="{A583B57B-6F57-4B13-83C7-2708EC22E563}" srcOrd="0" destOrd="0" presId="urn:microsoft.com/office/officeart/2005/8/layout/gear1"/>
    <dgm:cxn modelId="{7FB42D1B-E084-4418-BA3C-FAF720C7353F}" type="presOf" srcId="{4B340316-4131-4AB2-873B-509B710D8DA4}" destId="{25A362B3-5314-4F70-88F8-A83BD782E868}" srcOrd="1" destOrd="0" presId="urn:microsoft.com/office/officeart/2005/8/layout/gear1"/>
    <dgm:cxn modelId="{9264BA6F-782C-4CCF-BD7C-EBA4A760947B}" type="presOf" srcId="{EFB7916E-C27B-4164-85E1-B5526EB38522}" destId="{4A160841-8996-4A42-9A64-45F7A68E994F}" srcOrd="3" destOrd="0" presId="urn:microsoft.com/office/officeart/2005/8/layout/gear1"/>
    <dgm:cxn modelId="{E4A5632F-C8E5-46FB-8D2A-F4801B63A020}" type="presOf" srcId="{4B340316-4131-4AB2-873B-509B710D8DA4}" destId="{56BBF778-D327-45FD-B2A8-26C38FC4110D}" srcOrd="2" destOrd="0" presId="urn:microsoft.com/office/officeart/2005/8/layout/gear1"/>
    <dgm:cxn modelId="{C110FBA0-EB4D-4517-B5AA-8F63369C4042}" type="presOf" srcId="{4B340316-4131-4AB2-873B-509B710D8DA4}" destId="{228CBB7E-583D-437E-8B9B-A870D67773C0}" srcOrd="0" destOrd="0" presId="urn:microsoft.com/office/officeart/2005/8/layout/gear1"/>
    <dgm:cxn modelId="{F19BFB9C-9D74-44A9-A57F-F0D814904ACB}" type="presOf" srcId="{EFB7916E-C27B-4164-85E1-B5526EB38522}" destId="{1A7D0073-7D51-4B29-924C-F3499D9E46F8}" srcOrd="2" destOrd="0" presId="urn:microsoft.com/office/officeart/2005/8/layout/gear1"/>
    <dgm:cxn modelId="{172152AA-D3D7-4A91-8708-8B0697DA8554}" type="presOf" srcId="{2D32EE0A-3E29-40EB-A2C5-9B546A1DCE9B}" destId="{DC84DA14-EA23-4FBE-A994-1C4E6DBE79A3}" srcOrd="2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8D8FCD6E-7C7E-4EB3-9B82-2CD33CD47E1B}" type="presOf" srcId="{B57E5448-EF01-4BB5-92E1-8D4B721170B6}" destId="{692D0472-97F4-486D-823F-B27A438E233B}" srcOrd="0" destOrd="0" presId="urn:microsoft.com/office/officeart/2005/8/layout/gear1"/>
    <dgm:cxn modelId="{34DB64D3-4DD1-40CA-A801-8464420D9E60}" type="presOf" srcId="{2D32EE0A-3E29-40EB-A2C5-9B546A1DCE9B}" destId="{C413EE7F-F5CF-4620-9DFE-C3E7F3393AE9}" srcOrd="1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C1AC9E11-0A72-437F-A370-E9D70AC7F0B7}" type="presOf" srcId="{676D976B-0877-4A27-8AA2-44CA11AA2589}" destId="{7E559D5E-1723-4C61-A4CD-1674E8EA8588}" srcOrd="0" destOrd="0" presId="urn:microsoft.com/office/officeart/2005/8/layout/gear1"/>
    <dgm:cxn modelId="{CFDECD1A-0A5F-4531-91D7-6A48A086750C}" type="presOf" srcId="{EFB7916E-C27B-4164-85E1-B5526EB38522}" destId="{83A12E71-9C04-490C-B5DB-1AE0AAB092EC}" srcOrd="1" destOrd="0" presId="urn:microsoft.com/office/officeart/2005/8/layout/gear1"/>
    <dgm:cxn modelId="{0BFD62D6-5537-4F23-B119-4394667D811F}" type="presOf" srcId="{E99B47E5-E6C0-4B55-9458-D4A7F90492E5}" destId="{8DEC313F-F2D6-429C-9FC1-0C454A7E54DA}" srcOrd="0" destOrd="0" presId="urn:microsoft.com/office/officeart/2005/8/layout/gear1"/>
    <dgm:cxn modelId="{7DA7EF57-2471-4046-AEC3-2A7CAB7834DB}" type="presOf" srcId="{EFB7916E-C27B-4164-85E1-B5526EB38522}" destId="{68FDC146-6098-4EF6-970F-9FD5104FC952}" srcOrd="0" destOrd="0" presId="urn:microsoft.com/office/officeart/2005/8/layout/gear1"/>
    <dgm:cxn modelId="{F5A8BBE3-3472-432D-BA79-01537D49029B}" type="presParOf" srcId="{692D0472-97F4-486D-823F-B27A438E233B}" destId="{A583B57B-6F57-4B13-83C7-2708EC22E563}" srcOrd="0" destOrd="0" presId="urn:microsoft.com/office/officeart/2005/8/layout/gear1"/>
    <dgm:cxn modelId="{9DCDC789-E40A-45D2-BEBE-91DFEE64F9D4}" type="presParOf" srcId="{692D0472-97F4-486D-823F-B27A438E233B}" destId="{C413EE7F-F5CF-4620-9DFE-C3E7F3393AE9}" srcOrd="1" destOrd="0" presId="urn:microsoft.com/office/officeart/2005/8/layout/gear1"/>
    <dgm:cxn modelId="{29840322-A10A-4C46-8DD4-FBA949C71A59}" type="presParOf" srcId="{692D0472-97F4-486D-823F-B27A438E233B}" destId="{DC84DA14-EA23-4FBE-A994-1C4E6DBE79A3}" srcOrd="2" destOrd="0" presId="urn:microsoft.com/office/officeart/2005/8/layout/gear1"/>
    <dgm:cxn modelId="{D888F476-71F9-4848-94C8-CFFFCA659608}" type="presParOf" srcId="{692D0472-97F4-486D-823F-B27A438E233B}" destId="{228CBB7E-583D-437E-8B9B-A870D67773C0}" srcOrd="3" destOrd="0" presId="urn:microsoft.com/office/officeart/2005/8/layout/gear1"/>
    <dgm:cxn modelId="{2A8662B2-F49E-40F8-85F9-02737EE746CD}" type="presParOf" srcId="{692D0472-97F4-486D-823F-B27A438E233B}" destId="{25A362B3-5314-4F70-88F8-A83BD782E868}" srcOrd="4" destOrd="0" presId="urn:microsoft.com/office/officeart/2005/8/layout/gear1"/>
    <dgm:cxn modelId="{DA580300-9409-48DE-966B-96A36F668667}" type="presParOf" srcId="{692D0472-97F4-486D-823F-B27A438E233B}" destId="{56BBF778-D327-45FD-B2A8-26C38FC4110D}" srcOrd="5" destOrd="0" presId="urn:microsoft.com/office/officeart/2005/8/layout/gear1"/>
    <dgm:cxn modelId="{53E0B776-DA44-4FF4-9288-9A277F2D954D}" type="presParOf" srcId="{692D0472-97F4-486D-823F-B27A438E233B}" destId="{68FDC146-6098-4EF6-970F-9FD5104FC952}" srcOrd="6" destOrd="0" presId="urn:microsoft.com/office/officeart/2005/8/layout/gear1"/>
    <dgm:cxn modelId="{B12C610B-4B5E-4BC8-9AD1-C054CFB08AC1}" type="presParOf" srcId="{692D0472-97F4-486D-823F-B27A438E233B}" destId="{83A12E71-9C04-490C-B5DB-1AE0AAB092EC}" srcOrd="7" destOrd="0" presId="urn:microsoft.com/office/officeart/2005/8/layout/gear1"/>
    <dgm:cxn modelId="{766DC59D-4A35-4534-9E46-2EC87C5F742F}" type="presParOf" srcId="{692D0472-97F4-486D-823F-B27A438E233B}" destId="{1A7D0073-7D51-4B29-924C-F3499D9E46F8}" srcOrd="8" destOrd="0" presId="urn:microsoft.com/office/officeart/2005/8/layout/gear1"/>
    <dgm:cxn modelId="{43DE6170-B43E-4F0B-BDDF-CCEC162D5439}" type="presParOf" srcId="{692D0472-97F4-486D-823F-B27A438E233B}" destId="{4A160841-8996-4A42-9A64-45F7A68E994F}" srcOrd="9" destOrd="0" presId="urn:microsoft.com/office/officeart/2005/8/layout/gear1"/>
    <dgm:cxn modelId="{FE324980-4EF1-4D18-93A4-1D5CDD7BC602}" type="presParOf" srcId="{692D0472-97F4-486D-823F-B27A438E233B}" destId="{7E559D5E-1723-4C61-A4CD-1674E8EA8588}" srcOrd="10" destOrd="0" presId="urn:microsoft.com/office/officeart/2005/8/layout/gear1"/>
    <dgm:cxn modelId="{F65406EE-AE90-4606-80CE-CCD302CDDCEB}" type="presParOf" srcId="{692D0472-97F4-486D-823F-B27A438E233B}" destId="{8DEC313F-F2D6-429C-9FC1-0C454A7E54DA}" srcOrd="11" destOrd="0" presId="urn:microsoft.com/office/officeart/2005/8/layout/gear1"/>
    <dgm:cxn modelId="{B2C747ED-1E74-419D-805C-250262844434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it-IT" sz="900" b="1" dirty="0">
              <a:solidFill>
                <a:schemeClr val="tx1"/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28575">
          <a:solidFill>
            <a:srgbClr val="009900"/>
          </a:solidFill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29F43E28-F3F8-416D-BF85-D46EFE543660}" type="presOf" srcId="{EFB7916E-C27B-4164-85E1-B5526EB38522}" destId="{83A12E71-9C04-490C-B5DB-1AE0AAB092EC}" srcOrd="1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B5D8281A-6ED6-4694-B80A-785304D39CA6}" type="presOf" srcId="{330ABD91-597F-4CD5-AB4E-96F1A1DA13D2}" destId="{E43C1255-C9A5-456A-B10F-061CD3947BD6}" srcOrd="0" destOrd="0" presId="urn:microsoft.com/office/officeart/2005/8/layout/gear1"/>
    <dgm:cxn modelId="{122C0A7C-EE52-457F-85B8-D5E88323A4DA}" type="presOf" srcId="{4B340316-4131-4AB2-873B-509B710D8DA4}" destId="{56BBF778-D327-45FD-B2A8-26C38FC4110D}" srcOrd="2" destOrd="0" presId="urn:microsoft.com/office/officeart/2005/8/layout/gear1"/>
    <dgm:cxn modelId="{893A808C-7B23-481A-8465-5C7C34BE98AA}" type="presOf" srcId="{676D976B-0877-4A27-8AA2-44CA11AA2589}" destId="{7E559D5E-1723-4C61-A4CD-1674E8EA8588}" srcOrd="0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C84715D5-1286-44D6-9E12-024F38E6DF49}" type="presOf" srcId="{EFB7916E-C27B-4164-85E1-B5526EB38522}" destId="{1A7D0073-7D51-4B29-924C-F3499D9E46F8}" srcOrd="2" destOrd="0" presId="urn:microsoft.com/office/officeart/2005/8/layout/gear1"/>
    <dgm:cxn modelId="{77D8DB48-7271-4F5D-9951-4E415CD6FC7D}" type="presOf" srcId="{EFB7916E-C27B-4164-85E1-B5526EB38522}" destId="{4A160841-8996-4A42-9A64-45F7A68E994F}" srcOrd="3" destOrd="0" presId="urn:microsoft.com/office/officeart/2005/8/layout/gear1"/>
    <dgm:cxn modelId="{A8529023-ED94-41BC-B7AA-FBE739E6C986}" type="presOf" srcId="{4B340316-4131-4AB2-873B-509B710D8DA4}" destId="{25A362B3-5314-4F70-88F8-A83BD782E868}" srcOrd="1" destOrd="0" presId="urn:microsoft.com/office/officeart/2005/8/layout/gear1"/>
    <dgm:cxn modelId="{68D6EA7B-4286-4AEF-A8DA-D027FC1D2869}" type="presOf" srcId="{EFB7916E-C27B-4164-85E1-B5526EB38522}" destId="{68FDC146-6098-4EF6-970F-9FD5104FC952}" srcOrd="0" destOrd="0" presId="urn:microsoft.com/office/officeart/2005/8/layout/gear1"/>
    <dgm:cxn modelId="{8A9055CE-FAE2-4F9E-8CF8-E49A28FEE79F}" type="presOf" srcId="{4B340316-4131-4AB2-873B-509B710D8DA4}" destId="{228CBB7E-583D-437E-8B9B-A870D67773C0}" srcOrd="0" destOrd="0" presId="urn:microsoft.com/office/officeart/2005/8/layout/gear1"/>
    <dgm:cxn modelId="{A1C4627B-2C89-45D3-B1D1-D8A233BFF7A5}" type="presOf" srcId="{E99B47E5-E6C0-4B55-9458-D4A7F90492E5}" destId="{8DEC313F-F2D6-429C-9FC1-0C454A7E54DA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036C35A1-C693-4D41-8253-8462EB2A124B}" type="presOf" srcId="{B57E5448-EF01-4BB5-92E1-8D4B721170B6}" destId="{692D0472-97F4-486D-823F-B27A438E233B}" srcOrd="0" destOrd="0" presId="urn:microsoft.com/office/officeart/2005/8/layout/gear1"/>
    <dgm:cxn modelId="{669C4846-F916-47D2-8ECA-1883384A6718}" type="presOf" srcId="{2D32EE0A-3E29-40EB-A2C5-9B546A1DCE9B}" destId="{A583B57B-6F57-4B13-83C7-2708EC22E563}" srcOrd="0" destOrd="0" presId="urn:microsoft.com/office/officeart/2005/8/layout/gear1"/>
    <dgm:cxn modelId="{929392B6-4A97-4F27-BF93-FBA9EBDBF624}" type="presOf" srcId="{2D32EE0A-3E29-40EB-A2C5-9B546A1DCE9B}" destId="{DC84DA14-EA23-4FBE-A994-1C4E6DBE79A3}" srcOrd="2" destOrd="0" presId="urn:microsoft.com/office/officeart/2005/8/layout/gear1"/>
    <dgm:cxn modelId="{01A9EE6C-F336-430A-905F-CC2CA8F60525}" type="presOf" srcId="{2D32EE0A-3E29-40EB-A2C5-9B546A1DCE9B}" destId="{C413EE7F-F5CF-4620-9DFE-C3E7F3393AE9}" srcOrd="1" destOrd="0" presId="urn:microsoft.com/office/officeart/2005/8/layout/gear1"/>
    <dgm:cxn modelId="{33200948-848F-4AEF-8D61-7E839BEB463F}" type="presParOf" srcId="{692D0472-97F4-486D-823F-B27A438E233B}" destId="{A583B57B-6F57-4B13-83C7-2708EC22E563}" srcOrd="0" destOrd="0" presId="urn:microsoft.com/office/officeart/2005/8/layout/gear1"/>
    <dgm:cxn modelId="{FAC03A50-193E-430E-87C4-5D0B850F1283}" type="presParOf" srcId="{692D0472-97F4-486D-823F-B27A438E233B}" destId="{C413EE7F-F5CF-4620-9DFE-C3E7F3393AE9}" srcOrd="1" destOrd="0" presId="urn:microsoft.com/office/officeart/2005/8/layout/gear1"/>
    <dgm:cxn modelId="{4A0525BD-59E1-48F2-B267-36E28F945FBF}" type="presParOf" srcId="{692D0472-97F4-486D-823F-B27A438E233B}" destId="{DC84DA14-EA23-4FBE-A994-1C4E6DBE79A3}" srcOrd="2" destOrd="0" presId="urn:microsoft.com/office/officeart/2005/8/layout/gear1"/>
    <dgm:cxn modelId="{FDB2B9FA-7387-4499-A63B-8E5D98EDA717}" type="presParOf" srcId="{692D0472-97F4-486D-823F-B27A438E233B}" destId="{228CBB7E-583D-437E-8B9B-A870D67773C0}" srcOrd="3" destOrd="0" presId="urn:microsoft.com/office/officeart/2005/8/layout/gear1"/>
    <dgm:cxn modelId="{AC51AAD3-D853-4947-9418-6DA8726B24AB}" type="presParOf" srcId="{692D0472-97F4-486D-823F-B27A438E233B}" destId="{25A362B3-5314-4F70-88F8-A83BD782E868}" srcOrd="4" destOrd="0" presId="urn:microsoft.com/office/officeart/2005/8/layout/gear1"/>
    <dgm:cxn modelId="{DD7063B5-A378-4779-878A-4C87EAA90BD8}" type="presParOf" srcId="{692D0472-97F4-486D-823F-B27A438E233B}" destId="{56BBF778-D327-45FD-B2A8-26C38FC4110D}" srcOrd="5" destOrd="0" presId="urn:microsoft.com/office/officeart/2005/8/layout/gear1"/>
    <dgm:cxn modelId="{147A3FAA-1FCD-4B94-BA55-380BC4E2C616}" type="presParOf" srcId="{692D0472-97F4-486D-823F-B27A438E233B}" destId="{68FDC146-6098-4EF6-970F-9FD5104FC952}" srcOrd="6" destOrd="0" presId="urn:microsoft.com/office/officeart/2005/8/layout/gear1"/>
    <dgm:cxn modelId="{9F1D1C4F-0C70-42BB-BD65-F886F46BC3FC}" type="presParOf" srcId="{692D0472-97F4-486D-823F-B27A438E233B}" destId="{83A12E71-9C04-490C-B5DB-1AE0AAB092EC}" srcOrd="7" destOrd="0" presId="urn:microsoft.com/office/officeart/2005/8/layout/gear1"/>
    <dgm:cxn modelId="{8A44FF2A-5F6C-459E-B4AD-E9CE351C0DB6}" type="presParOf" srcId="{692D0472-97F4-486D-823F-B27A438E233B}" destId="{1A7D0073-7D51-4B29-924C-F3499D9E46F8}" srcOrd="8" destOrd="0" presId="urn:microsoft.com/office/officeart/2005/8/layout/gear1"/>
    <dgm:cxn modelId="{31120579-9D65-45D6-9997-9F911B97C888}" type="presParOf" srcId="{692D0472-97F4-486D-823F-B27A438E233B}" destId="{4A160841-8996-4A42-9A64-45F7A68E994F}" srcOrd="9" destOrd="0" presId="urn:microsoft.com/office/officeart/2005/8/layout/gear1"/>
    <dgm:cxn modelId="{3479481A-7DBA-4702-BCA8-5F7B5D2A55E9}" type="presParOf" srcId="{692D0472-97F4-486D-823F-B27A438E233B}" destId="{7E559D5E-1723-4C61-A4CD-1674E8EA8588}" srcOrd="10" destOrd="0" presId="urn:microsoft.com/office/officeart/2005/8/layout/gear1"/>
    <dgm:cxn modelId="{5596FBB0-42B6-4A02-9AF4-F3B291D97D93}" type="presParOf" srcId="{692D0472-97F4-486D-823F-B27A438E233B}" destId="{8DEC313F-F2D6-429C-9FC1-0C454A7E54DA}" srcOrd="11" destOrd="0" presId="urn:microsoft.com/office/officeart/2005/8/layout/gear1"/>
    <dgm:cxn modelId="{C1CDC354-8212-49E7-B88A-25465B5740C8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it-IT" sz="1200" b="0" dirty="0">
              <a:solidFill>
                <a:schemeClr val="bg1">
                  <a:lumMod val="75000"/>
                </a:schemeClr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noFill/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75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19050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10054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618824F0-28EB-4106-94E0-D81A9C9E408A}" type="presOf" srcId="{EFB7916E-C27B-4164-85E1-B5526EB38522}" destId="{4A160841-8996-4A42-9A64-45F7A68E994F}" srcOrd="3" destOrd="0" presId="urn:microsoft.com/office/officeart/2005/8/layout/gear1"/>
    <dgm:cxn modelId="{BCB3D19B-E73A-4DBC-8514-4BCF0BB37C05}" type="presOf" srcId="{4B340316-4131-4AB2-873B-509B710D8DA4}" destId="{56BBF778-D327-45FD-B2A8-26C38FC4110D}" srcOrd="2" destOrd="0" presId="urn:microsoft.com/office/officeart/2005/8/layout/gear1"/>
    <dgm:cxn modelId="{312F110A-9B5C-4145-A1CD-70197B3FED3F}" type="presOf" srcId="{2D32EE0A-3E29-40EB-A2C5-9B546A1DCE9B}" destId="{C413EE7F-F5CF-4620-9DFE-C3E7F3393AE9}" srcOrd="1" destOrd="0" presId="urn:microsoft.com/office/officeart/2005/8/layout/gear1"/>
    <dgm:cxn modelId="{AE7C431B-350D-43ED-BE1C-389B40DF0ACE}" type="presOf" srcId="{330ABD91-597F-4CD5-AB4E-96F1A1DA13D2}" destId="{E43C1255-C9A5-456A-B10F-061CD3947BD6}" srcOrd="0" destOrd="0" presId="urn:microsoft.com/office/officeart/2005/8/layout/gear1"/>
    <dgm:cxn modelId="{8DE9C74D-C891-4397-A188-236D51D873FE}" type="presOf" srcId="{4B340316-4131-4AB2-873B-509B710D8DA4}" destId="{228CBB7E-583D-437E-8B9B-A870D67773C0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5B654D97-8023-41B0-AC46-5922DD280F46}" type="presOf" srcId="{4B340316-4131-4AB2-873B-509B710D8DA4}" destId="{25A362B3-5314-4F70-88F8-A83BD782E868}" srcOrd="1" destOrd="0" presId="urn:microsoft.com/office/officeart/2005/8/layout/gear1"/>
    <dgm:cxn modelId="{4A26FE16-1A08-4E40-B670-496F8E35776D}" type="presOf" srcId="{676D976B-0877-4A27-8AA2-44CA11AA2589}" destId="{7E559D5E-1723-4C61-A4CD-1674E8EA8588}" srcOrd="0" destOrd="0" presId="urn:microsoft.com/office/officeart/2005/8/layout/gear1"/>
    <dgm:cxn modelId="{EE2CDEC0-D33D-42C9-8E69-CEEA10CF6369}" type="presOf" srcId="{E99B47E5-E6C0-4B55-9458-D4A7F90492E5}" destId="{8DEC313F-F2D6-429C-9FC1-0C454A7E54DA}" srcOrd="0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D0902C02-87FD-496E-ADEA-F4A05BF0B66E}" type="presOf" srcId="{B57E5448-EF01-4BB5-92E1-8D4B721170B6}" destId="{692D0472-97F4-486D-823F-B27A438E233B}" srcOrd="0" destOrd="0" presId="urn:microsoft.com/office/officeart/2005/8/layout/gear1"/>
    <dgm:cxn modelId="{C19F07BE-19F5-4CE1-B35E-6C5F2090C49E}" type="presOf" srcId="{2D32EE0A-3E29-40EB-A2C5-9B546A1DCE9B}" destId="{A583B57B-6F57-4B13-83C7-2708EC22E563}" srcOrd="0" destOrd="0" presId="urn:microsoft.com/office/officeart/2005/8/layout/gear1"/>
    <dgm:cxn modelId="{0D4DFF0A-F968-4F99-B837-BB2239CB2538}" type="presOf" srcId="{2D32EE0A-3E29-40EB-A2C5-9B546A1DCE9B}" destId="{DC84DA14-EA23-4FBE-A994-1C4E6DBE79A3}" srcOrd="2" destOrd="0" presId="urn:microsoft.com/office/officeart/2005/8/layout/gear1"/>
    <dgm:cxn modelId="{C6E20136-5C90-4CB8-B2F1-839AEBC5BF92}" type="presOf" srcId="{EFB7916E-C27B-4164-85E1-B5526EB38522}" destId="{1A7D0073-7D51-4B29-924C-F3499D9E46F8}" srcOrd="2" destOrd="0" presId="urn:microsoft.com/office/officeart/2005/8/layout/gear1"/>
    <dgm:cxn modelId="{89CB3EBF-0AC9-47FB-BBD4-04C25FAE8403}" type="presOf" srcId="{EFB7916E-C27B-4164-85E1-B5526EB38522}" destId="{83A12E71-9C04-490C-B5DB-1AE0AAB092EC}" srcOrd="1" destOrd="0" presId="urn:microsoft.com/office/officeart/2005/8/layout/gear1"/>
    <dgm:cxn modelId="{375D2133-AB75-495F-8EFC-587E59F315C5}" type="presOf" srcId="{EFB7916E-C27B-4164-85E1-B5526EB38522}" destId="{68FDC146-6098-4EF6-970F-9FD5104FC952}" srcOrd="0" destOrd="0" presId="urn:microsoft.com/office/officeart/2005/8/layout/gear1"/>
    <dgm:cxn modelId="{1691C217-367B-493A-A9ED-22D13E4642AA}" type="presParOf" srcId="{692D0472-97F4-486D-823F-B27A438E233B}" destId="{A583B57B-6F57-4B13-83C7-2708EC22E563}" srcOrd="0" destOrd="0" presId="urn:microsoft.com/office/officeart/2005/8/layout/gear1"/>
    <dgm:cxn modelId="{B5767444-15E4-418A-916E-FD70D52EB6B1}" type="presParOf" srcId="{692D0472-97F4-486D-823F-B27A438E233B}" destId="{C413EE7F-F5CF-4620-9DFE-C3E7F3393AE9}" srcOrd="1" destOrd="0" presId="urn:microsoft.com/office/officeart/2005/8/layout/gear1"/>
    <dgm:cxn modelId="{7E31056B-0B60-4B22-A9DD-412C0556851F}" type="presParOf" srcId="{692D0472-97F4-486D-823F-B27A438E233B}" destId="{DC84DA14-EA23-4FBE-A994-1C4E6DBE79A3}" srcOrd="2" destOrd="0" presId="urn:microsoft.com/office/officeart/2005/8/layout/gear1"/>
    <dgm:cxn modelId="{31A049A6-70D1-4A11-B46D-D25AF8646F24}" type="presParOf" srcId="{692D0472-97F4-486D-823F-B27A438E233B}" destId="{228CBB7E-583D-437E-8B9B-A870D67773C0}" srcOrd="3" destOrd="0" presId="urn:microsoft.com/office/officeart/2005/8/layout/gear1"/>
    <dgm:cxn modelId="{35AFB112-A8C0-468A-AEA3-3ACBC58A19D9}" type="presParOf" srcId="{692D0472-97F4-486D-823F-B27A438E233B}" destId="{25A362B3-5314-4F70-88F8-A83BD782E868}" srcOrd="4" destOrd="0" presId="urn:microsoft.com/office/officeart/2005/8/layout/gear1"/>
    <dgm:cxn modelId="{3A142880-2EEC-4EC2-8508-9DD23625759E}" type="presParOf" srcId="{692D0472-97F4-486D-823F-B27A438E233B}" destId="{56BBF778-D327-45FD-B2A8-26C38FC4110D}" srcOrd="5" destOrd="0" presId="urn:microsoft.com/office/officeart/2005/8/layout/gear1"/>
    <dgm:cxn modelId="{ADAFFA17-B52E-4FC6-A6D7-B91B4FCD05A4}" type="presParOf" srcId="{692D0472-97F4-486D-823F-B27A438E233B}" destId="{68FDC146-6098-4EF6-970F-9FD5104FC952}" srcOrd="6" destOrd="0" presId="urn:microsoft.com/office/officeart/2005/8/layout/gear1"/>
    <dgm:cxn modelId="{74AF1952-6D0B-4796-AAED-A4082F6EF899}" type="presParOf" srcId="{692D0472-97F4-486D-823F-B27A438E233B}" destId="{83A12E71-9C04-490C-B5DB-1AE0AAB092EC}" srcOrd="7" destOrd="0" presId="urn:microsoft.com/office/officeart/2005/8/layout/gear1"/>
    <dgm:cxn modelId="{5EB9415B-626D-4229-9E80-58C3C0626A00}" type="presParOf" srcId="{692D0472-97F4-486D-823F-B27A438E233B}" destId="{1A7D0073-7D51-4B29-924C-F3499D9E46F8}" srcOrd="8" destOrd="0" presId="urn:microsoft.com/office/officeart/2005/8/layout/gear1"/>
    <dgm:cxn modelId="{E5723AC4-7480-48E7-9392-292F3FBC23C0}" type="presParOf" srcId="{692D0472-97F4-486D-823F-B27A438E233B}" destId="{4A160841-8996-4A42-9A64-45F7A68E994F}" srcOrd="9" destOrd="0" presId="urn:microsoft.com/office/officeart/2005/8/layout/gear1"/>
    <dgm:cxn modelId="{5FA54FF6-E93A-4884-80DC-2D9EE5C4BE58}" type="presParOf" srcId="{692D0472-97F4-486D-823F-B27A438E233B}" destId="{7E559D5E-1723-4C61-A4CD-1674E8EA8588}" srcOrd="10" destOrd="0" presId="urn:microsoft.com/office/officeart/2005/8/layout/gear1"/>
    <dgm:cxn modelId="{6080E9F7-9E1C-43A0-9A4E-4FCC9D971244}" type="presParOf" srcId="{692D0472-97F4-486D-823F-B27A438E233B}" destId="{8DEC313F-F2D6-429C-9FC1-0C454A7E54DA}" srcOrd="11" destOrd="0" presId="urn:microsoft.com/office/officeart/2005/8/layout/gear1"/>
    <dgm:cxn modelId="{41050858-9B37-47A1-AEE9-0F7956B02953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it-IT" sz="900" b="1" dirty="0">
              <a:solidFill>
                <a:schemeClr val="tx1"/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28575">
          <a:solidFill>
            <a:srgbClr val="009900"/>
          </a:solidFill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7D7D26C2-F035-44C8-9EEA-C2A141C67C8A}" type="presOf" srcId="{4B340316-4131-4AB2-873B-509B710D8DA4}" destId="{25A362B3-5314-4F70-88F8-A83BD782E868}" srcOrd="1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88F46391-2060-4092-AAB9-DD86F661949A}" type="presOf" srcId="{EFB7916E-C27B-4164-85E1-B5526EB38522}" destId="{1A7D0073-7D51-4B29-924C-F3499D9E46F8}" srcOrd="2" destOrd="0" presId="urn:microsoft.com/office/officeart/2005/8/layout/gear1"/>
    <dgm:cxn modelId="{DFA7BE2D-5854-43B4-AEDB-9366756F33BC}" type="presOf" srcId="{B57E5448-EF01-4BB5-92E1-8D4B721170B6}" destId="{692D0472-97F4-486D-823F-B27A438E233B}" srcOrd="0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10058025-FD00-44BC-AAC9-8FBD8743070B}" type="presOf" srcId="{330ABD91-597F-4CD5-AB4E-96F1A1DA13D2}" destId="{E43C1255-C9A5-456A-B10F-061CD3947BD6}" srcOrd="0" destOrd="0" presId="urn:microsoft.com/office/officeart/2005/8/layout/gear1"/>
    <dgm:cxn modelId="{1DE9EE09-44F8-46A9-836D-B4BCACD24AC7}" type="presOf" srcId="{EFB7916E-C27B-4164-85E1-B5526EB38522}" destId="{83A12E71-9C04-490C-B5DB-1AE0AAB092EC}" srcOrd="1" destOrd="0" presId="urn:microsoft.com/office/officeart/2005/8/layout/gear1"/>
    <dgm:cxn modelId="{CEAB59AF-2CEB-4ED4-B53C-E0769245C541}" type="presOf" srcId="{EFB7916E-C27B-4164-85E1-B5526EB38522}" destId="{4A160841-8996-4A42-9A64-45F7A68E994F}" srcOrd="3" destOrd="0" presId="urn:microsoft.com/office/officeart/2005/8/layout/gear1"/>
    <dgm:cxn modelId="{FB58005A-A758-4975-86B7-D6DBF7BE1510}" type="presOf" srcId="{676D976B-0877-4A27-8AA2-44CA11AA2589}" destId="{7E559D5E-1723-4C61-A4CD-1674E8EA8588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2E1312BC-63DD-4DB0-8517-B6845A394BD4}" type="presOf" srcId="{4B340316-4131-4AB2-873B-509B710D8DA4}" destId="{228CBB7E-583D-437E-8B9B-A870D67773C0}" srcOrd="0" destOrd="0" presId="urn:microsoft.com/office/officeart/2005/8/layout/gear1"/>
    <dgm:cxn modelId="{6C5E6274-DAE3-46D0-A466-82F975450D66}" type="presOf" srcId="{2D32EE0A-3E29-40EB-A2C5-9B546A1DCE9B}" destId="{A583B57B-6F57-4B13-83C7-2708EC22E563}" srcOrd="0" destOrd="0" presId="urn:microsoft.com/office/officeart/2005/8/layout/gear1"/>
    <dgm:cxn modelId="{3F52F768-90DF-4478-814D-08407C9C6F75}" type="presOf" srcId="{E99B47E5-E6C0-4B55-9458-D4A7F90492E5}" destId="{8DEC313F-F2D6-429C-9FC1-0C454A7E54DA}" srcOrd="0" destOrd="0" presId="urn:microsoft.com/office/officeart/2005/8/layout/gear1"/>
    <dgm:cxn modelId="{7F05E776-546E-4F7C-A70F-DDB6CABB2E38}" type="presOf" srcId="{EFB7916E-C27B-4164-85E1-B5526EB38522}" destId="{68FDC146-6098-4EF6-970F-9FD5104FC952}" srcOrd="0" destOrd="0" presId="urn:microsoft.com/office/officeart/2005/8/layout/gear1"/>
    <dgm:cxn modelId="{0F7A6657-D448-433F-9E95-5D51EDA931BC}" type="presOf" srcId="{4B340316-4131-4AB2-873B-509B710D8DA4}" destId="{56BBF778-D327-45FD-B2A8-26C38FC4110D}" srcOrd="2" destOrd="0" presId="urn:microsoft.com/office/officeart/2005/8/layout/gear1"/>
    <dgm:cxn modelId="{EB1B16DF-2834-4A9C-9297-6A77A32484F2}" type="presOf" srcId="{2D32EE0A-3E29-40EB-A2C5-9B546A1DCE9B}" destId="{DC84DA14-EA23-4FBE-A994-1C4E6DBE79A3}" srcOrd="2" destOrd="0" presId="urn:microsoft.com/office/officeart/2005/8/layout/gear1"/>
    <dgm:cxn modelId="{7F405A4E-D6C4-44C2-98BE-39E991B91DBC}" type="presOf" srcId="{2D32EE0A-3E29-40EB-A2C5-9B546A1DCE9B}" destId="{C413EE7F-F5CF-4620-9DFE-C3E7F3393AE9}" srcOrd="1" destOrd="0" presId="urn:microsoft.com/office/officeart/2005/8/layout/gear1"/>
    <dgm:cxn modelId="{68BCB3C5-80DD-4AEA-98A2-D7CF60663D10}" type="presParOf" srcId="{692D0472-97F4-486D-823F-B27A438E233B}" destId="{A583B57B-6F57-4B13-83C7-2708EC22E563}" srcOrd="0" destOrd="0" presId="urn:microsoft.com/office/officeart/2005/8/layout/gear1"/>
    <dgm:cxn modelId="{CC393656-4788-49D3-8CD2-063997E5BD53}" type="presParOf" srcId="{692D0472-97F4-486D-823F-B27A438E233B}" destId="{C413EE7F-F5CF-4620-9DFE-C3E7F3393AE9}" srcOrd="1" destOrd="0" presId="urn:microsoft.com/office/officeart/2005/8/layout/gear1"/>
    <dgm:cxn modelId="{348385B8-105D-4208-9C50-B4871894585C}" type="presParOf" srcId="{692D0472-97F4-486D-823F-B27A438E233B}" destId="{DC84DA14-EA23-4FBE-A994-1C4E6DBE79A3}" srcOrd="2" destOrd="0" presId="urn:microsoft.com/office/officeart/2005/8/layout/gear1"/>
    <dgm:cxn modelId="{B4C29676-3F5F-4F1D-91FB-3295749046D6}" type="presParOf" srcId="{692D0472-97F4-486D-823F-B27A438E233B}" destId="{228CBB7E-583D-437E-8B9B-A870D67773C0}" srcOrd="3" destOrd="0" presId="urn:microsoft.com/office/officeart/2005/8/layout/gear1"/>
    <dgm:cxn modelId="{E6C8709B-9E5B-4469-ABBE-4EDC937BDB2C}" type="presParOf" srcId="{692D0472-97F4-486D-823F-B27A438E233B}" destId="{25A362B3-5314-4F70-88F8-A83BD782E868}" srcOrd="4" destOrd="0" presId="urn:microsoft.com/office/officeart/2005/8/layout/gear1"/>
    <dgm:cxn modelId="{06CF7670-4F2D-44D4-ACD0-A331021DD0CB}" type="presParOf" srcId="{692D0472-97F4-486D-823F-B27A438E233B}" destId="{56BBF778-D327-45FD-B2A8-26C38FC4110D}" srcOrd="5" destOrd="0" presId="urn:microsoft.com/office/officeart/2005/8/layout/gear1"/>
    <dgm:cxn modelId="{D9C14792-148C-4F5B-A8F9-EB9A3586D4E2}" type="presParOf" srcId="{692D0472-97F4-486D-823F-B27A438E233B}" destId="{68FDC146-6098-4EF6-970F-9FD5104FC952}" srcOrd="6" destOrd="0" presId="urn:microsoft.com/office/officeart/2005/8/layout/gear1"/>
    <dgm:cxn modelId="{F74F01C6-6494-4B6F-BD93-1E12F1895CF9}" type="presParOf" srcId="{692D0472-97F4-486D-823F-B27A438E233B}" destId="{83A12E71-9C04-490C-B5DB-1AE0AAB092EC}" srcOrd="7" destOrd="0" presId="urn:microsoft.com/office/officeart/2005/8/layout/gear1"/>
    <dgm:cxn modelId="{5FECA891-381C-4F0D-9E2D-49D2C847AC9A}" type="presParOf" srcId="{692D0472-97F4-486D-823F-B27A438E233B}" destId="{1A7D0073-7D51-4B29-924C-F3499D9E46F8}" srcOrd="8" destOrd="0" presId="urn:microsoft.com/office/officeart/2005/8/layout/gear1"/>
    <dgm:cxn modelId="{77C15B61-94D1-45E6-B76B-C3A112E512D5}" type="presParOf" srcId="{692D0472-97F4-486D-823F-B27A438E233B}" destId="{4A160841-8996-4A42-9A64-45F7A68E994F}" srcOrd="9" destOrd="0" presId="urn:microsoft.com/office/officeart/2005/8/layout/gear1"/>
    <dgm:cxn modelId="{C291BAA6-9F48-4A62-89F7-886E1F3E64E6}" type="presParOf" srcId="{692D0472-97F4-486D-823F-B27A438E233B}" destId="{7E559D5E-1723-4C61-A4CD-1674E8EA8588}" srcOrd="10" destOrd="0" presId="urn:microsoft.com/office/officeart/2005/8/layout/gear1"/>
    <dgm:cxn modelId="{1FBF3818-F310-4B0A-9368-021ED7E41BAE}" type="presParOf" srcId="{692D0472-97F4-486D-823F-B27A438E233B}" destId="{8DEC313F-F2D6-429C-9FC1-0C454A7E54DA}" srcOrd="11" destOrd="0" presId="urn:microsoft.com/office/officeart/2005/8/layout/gear1"/>
    <dgm:cxn modelId="{02359B82-91B8-4B8E-880C-CBB0CFDAF535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it-IT" sz="1200" b="0" dirty="0">
              <a:solidFill>
                <a:schemeClr val="bg1">
                  <a:lumMod val="75000"/>
                </a:schemeClr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noFill/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75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19050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10054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6A3255D9-1678-467B-9087-816D2938B21C}" type="presOf" srcId="{EFB7916E-C27B-4164-85E1-B5526EB38522}" destId="{1A7D0073-7D51-4B29-924C-F3499D9E46F8}" srcOrd="2" destOrd="0" presId="urn:microsoft.com/office/officeart/2005/8/layout/gear1"/>
    <dgm:cxn modelId="{1F356CA7-C81A-4B07-97D4-3CC375017F5D}" type="presOf" srcId="{330ABD91-597F-4CD5-AB4E-96F1A1DA13D2}" destId="{E43C1255-C9A5-456A-B10F-061CD3947BD6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533EECCE-1C12-413E-9022-D65EC287FF78}" type="presOf" srcId="{2D32EE0A-3E29-40EB-A2C5-9B546A1DCE9B}" destId="{C413EE7F-F5CF-4620-9DFE-C3E7F3393AE9}" srcOrd="1" destOrd="0" presId="urn:microsoft.com/office/officeart/2005/8/layout/gear1"/>
    <dgm:cxn modelId="{754D6A48-2F49-4B2A-A362-E75CBC5B49AF}" type="presOf" srcId="{E99B47E5-E6C0-4B55-9458-D4A7F90492E5}" destId="{8DEC313F-F2D6-429C-9FC1-0C454A7E54DA}" srcOrd="0" destOrd="0" presId="urn:microsoft.com/office/officeart/2005/8/layout/gear1"/>
    <dgm:cxn modelId="{DC56552E-9E34-43BA-BC7B-B8234E402AB3}" type="presOf" srcId="{EFB7916E-C27B-4164-85E1-B5526EB38522}" destId="{4A160841-8996-4A42-9A64-45F7A68E994F}" srcOrd="3" destOrd="0" presId="urn:microsoft.com/office/officeart/2005/8/layout/gear1"/>
    <dgm:cxn modelId="{DA618BE0-399C-45C9-BC26-2DDB857FA757}" type="presOf" srcId="{EFB7916E-C27B-4164-85E1-B5526EB38522}" destId="{68FDC146-6098-4EF6-970F-9FD5104FC952}" srcOrd="0" destOrd="0" presId="urn:microsoft.com/office/officeart/2005/8/layout/gear1"/>
    <dgm:cxn modelId="{73E1587C-F710-4BB1-8915-61B8BF0D7078}" type="presOf" srcId="{B57E5448-EF01-4BB5-92E1-8D4B721170B6}" destId="{692D0472-97F4-486D-823F-B27A438E233B}" srcOrd="0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4EC3DCAB-A9FE-40CA-AEA8-811DC5BC3018}" type="presOf" srcId="{2D32EE0A-3E29-40EB-A2C5-9B546A1DCE9B}" destId="{A583B57B-6F57-4B13-83C7-2708EC22E563}" srcOrd="0" destOrd="0" presId="urn:microsoft.com/office/officeart/2005/8/layout/gear1"/>
    <dgm:cxn modelId="{44FED6F0-5B67-42B4-BA0D-00A4EA975BED}" type="presOf" srcId="{4B340316-4131-4AB2-873B-509B710D8DA4}" destId="{56BBF778-D327-45FD-B2A8-26C38FC4110D}" srcOrd="2" destOrd="0" presId="urn:microsoft.com/office/officeart/2005/8/layout/gear1"/>
    <dgm:cxn modelId="{3416853E-4260-441E-AAE9-07C9683B239E}" type="presOf" srcId="{676D976B-0877-4A27-8AA2-44CA11AA2589}" destId="{7E559D5E-1723-4C61-A4CD-1674E8EA8588}" srcOrd="0" destOrd="0" presId="urn:microsoft.com/office/officeart/2005/8/layout/gear1"/>
    <dgm:cxn modelId="{AAA9E864-C5AF-48F8-9E43-C7A5195B3FB7}" type="presOf" srcId="{4B340316-4131-4AB2-873B-509B710D8DA4}" destId="{228CBB7E-583D-437E-8B9B-A870D67773C0}" srcOrd="0" destOrd="0" presId="urn:microsoft.com/office/officeart/2005/8/layout/gear1"/>
    <dgm:cxn modelId="{700766C8-7CCB-42B9-9B65-675F983C7F5B}" type="presOf" srcId="{4B340316-4131-4AB2-873B-509B710D8DA4}" destId="{25A362B3-5314-4F70-88F8-A83BD782E868}" srcOrd="1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531E6559-E84A-469A-941E-E837D9D0B9C8}" type="presOf" srcId="{EFB7916E-C27B-4164-85E1-B5526EB38522}" destId="{83A12E71-9C04-490C-B5DB-1AE0AAB092EC}" srcOrd="1" destOrd="0" presId="urn:microsoft.com/office/officeart/2005/8/layout/gear1"/>
    <dgm:cxn modelId="{A9294093-0749-436A-8491-8960CBB2CB2A}" type="presOf" srcId="{2D32EE0A-3E29-40EB-A2C5-9B546A1DCE9B}" destId="{DC84DA14-EA23-4FBE-A994-1C4E6DBE79A3}" srcOrd="2" destOrd="0" presId="urn:microsoft.com/office/officeart/2005/8/layout/gear1"/>
    <dgm:cxn modelId="{2A341901-1EA0-40A6-9F4C-6929C5B6E24B}" type="presParOf" srcId="{692D0472-97F4-486D-823F-B27A438E233B}" destId="{A583B57B-6F57-4B13-83C7-2708EC22E563}" srcOrd="0" destOrd="0" presId="urn:microsoft.com/office/officeart/2005/8/layout/gear1"/>
    <dgm:cxn modelId="{40D6C7DA-C642-477B-B496-83B98E07DF9D}" type="presParOf" srcId="{692D0472-97F4-486D-823F-B27A438E233B}" destId="{C413EE7F-F5CF-4620-9DFE-C3E7F3393AE9}" srcOrd="1" destOrd="0" presId="urn:microsoft.com/office/officeart/2005/8/layout/gear1"/>
    <dgm:cxn modelId="{0E585770-7D24-4D6F-8ECF-B1A5C831DB44}" type="presParOf" srcId="{692D0472-97F4-486D-823F-B27A438E233B}" destId="{DC84DA14-EA23-4FBE-A994-1C4E6DBE79A3}" srcOrd="2" destOrd="0" presId="urn:microsoft.com/office/officeart/2005/8/layout/gear1"/>
    <dgm:cxn modelId="{80963532-A2D5-4F2A-8A67-8C3B3DF4D199}" type="presParOf" srcId="{692D0472-97F4-486D-823F-B27A438E233B}" destId="{228CBB7E-583D-437E-8B9B-A870D67773C0}" srcOrd="3" destOrd="0" presId="urn:microsoft.com/office/officeart/2005/8/layout/gear1"/>
    <dgm:cxn modelId="{B977DCD9-52D1-436F-B62E-83A3123BB282}" type="presParOf" srcId="{692D0472-97F4-486D-823F-B27A438E233B}" destId="{25A362B3-5314-4F70-88F8-A83BD782E868}" srcOrd="4" destOrd="0" presId="urn:microsoft.com/office/officeart/2005/8/layout/gear1"/>
    <dgm:cxn modelId="{08F5FAB0-785B-4202-91A8-598ECF21D32C}" type="presParOf" srcId="{692D0472-97F4-486D-823F-B27A438E233B}" destId="{56BBF778-D327-45FD-B2A8-26C38FC4110D}" srcOrd="5" destOrd="0" presId="urn:microsoft.com/office/officeart/2005/8/layout/gear1"/>
    <dgm:cxn modelId="{06275CE9-A3BE-4A16-9229-D26F67581E7C}" type="presParOf" srcId="{692D0472-97F4-486D-823F-B27A438E233B}" destId="{68FDC146-6098-4EF6-970F-9FD5104FC952}" srcOrd="6" destOrd="0" presId="urn:microsoft.com/office/officeart/2005/8/layout/gear1"/>
    <dgm:cxn modelId="{E497B5D8-C424-4C21-8D37-E34BC7C727BD}" type="presParOf" srcId="{692D0472-97F4-486D-823F-B27A438E233B}" destId="{83A12E71-9C04-490C-B5DB-1AE0AAB092EC}" srcOrd="7" destOrd="0" presId="urn:microsoft.com/office/officeart/2005/8/layout/gear1"/>
    <dgm:cxn modelId="{1503B7A5-16AB-42D4-8C99-A50E51793584}" type="presParOf" srcId="{692D0472-97F4-486D-823F-B27A438E233B}" destId="{1A7D0073-7D51-4B29-924C-F3499D9E46F8}" srcOrd="8" destOrd="0" presId="urn:microsoft.com/office/officeart/2005/8/layout/gear1"/>
    <dgm:cxn modelId="{74A3233C-6BD2-4702-8397-0640D44F64F5}" type="presParOf" srcId="{692D0472-97F4-486D-823F-B27A438E233B}" destId="{4A160841-8996-4A42-9A64-45F7A68E994F}" srcOrd="9" destOrd="0" presId="urn:microsoft.com/office/officeart/2005/8/layout/gear1"/>
    <dgm:cxn modelId="{C0608169-1B6E-4FF0-B1CF-A86FB82A86D0}" type="presParOf" srcId="{692D0472-97F4-486D-823F-B27A438E233B}" destId="{7E559D5E-1723-4C61-A4CD-1674E8EA8588}" srcOrd="10" destOrd="0" presId="urn:microsoft.com/office/officeart/2005/8/layout/gear1"/>
    <dgm:cxn modelId="{D0FE4A8E-67FE-40DB-B064-49D51115BFC2}" type="presParOf" srcId="{692D0472-97F4-486D-823F-B27A438E233B}" destId="{8DEC313F-F2D6-429C-9FC1-0C454A7E54DA}" srcOrd="11" destOrd="0" presId="urn:microsoft.com/office/officeart/2005/8/layout/gear1"/>
    <dgm:cxn modelId="{DE4693EC-5052-4EF2-A78E-7C07B52C7929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it-IT" sz="900" b="1" dirty="0">
              <a:solidFill>
                <a:schemeClr val="tx1"/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28575">
          <a:solidFill>
            <a:srgbClr val="009900"/>
          </a:solidFill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C5EB8501-B8C0-457A-9AAF-29ECFEED6591}" type="presOf" srcId="{4B340316-4131-4AB2-873B-509B710D8DA4}" destId="{25A362B3-5314-4F70-88F8-A83BD782E868}" srcOrd="1" destOrd="0" presId="urn:microsoft.com/office/officeart/2005/8/layout/gear1"/>
    <dgm:cxn modelId="{3201B823-6EFC-48E4-B620-EF8D881DA92C}" type="presOf" srcId="{EFB7916E-C27B-4164-85E1-B5526EB38522}" destId="{68FDC146-6098-4EF6-970F-9FD5104FC952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71BF309C-C47E-4DA4-90C3-0F17BCA5AE5F}" type="presOf" srcId="{2D32EE0A-3E29-40EB-A2C5-9B546A1DCE9B}" destId="{DC84DA14-EA23-4FBE-A994-1C4E6DBE79A3}" srcOrd="2" destOrd="0" presId="urn:microsoft.com/office/officeart/2005/8/layout/gear1"/>
    <dgm:cxn modelId="{AA1E95B1-42FE-47E1-AC8A-09B23D6CA7BE}" type="presOf" srcId="{4B340316-4131-4AB2-873B-509B710D8DA4}" destId="{56BBF778-D327-45FD-B2A8-26C38FC4110D}" srcOrd="2" destOrd="0" presId="urn:microsoft.com/office/officeart/2005/8/layout/gear1"/>
    <dgm:cxn modelId="{6F1EE7D5-4E05-4276-BE64-57A98D253161}" type="presOf" srcId="{EFB7916E-C27B-4164-85E1-B5526EB38522}" destId="{83A12E71-9C04-490C-B5DB-1AE0AAB092EC}" srcOrd="1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DC2CA079-A1A6-476A-9C45-80F30661674F}" type="presOf" srcId="{E99B47E5-E6C0-4B55-9458-D4A7F90492E5}" destId="{8DEC313F-F2D6-429C-9FC1-0C454A7E54DA}" srcOrd="0" destOrd="0" presId="urn:microsoft.com/office/officeart/2005/8/layout/gear1"/>
    <dgm:cxn modelId="{EE3C72EF-63FA-4030-8F26-C5BFF1CD60DF}" type="presOf" srcId="{330ABD91-597F-4CD5-AB4E-96F1A1DA13D2}" destId="{E43C1255-C9A5-456A-B10F-061CD3947BD6}" srcOrd="0" destOrd="0" presId="urn:microsoft.com/office/officeart/2005/8/layout/gear1"/>
    <dgm:cxn modelId="{47921B41-6E9B-4496-8A0D-F76CD0F9B4F0}" type="presOf" srcId="{2D32EE0A-3E29-40EB-A2C5-9B546A1DCE9B}" destId="{C413EE7F-F5CF-4620-9DFE-C3E7F3393AE9}" srcOrd="1" destOrd="0" presId="urn:microsoft.com/office/officeart/2005/8/layout/gear1"/>
    <dgm:cxn modelId="{07969B8B-D3B9-4D5B-B44A-9A4837D904CD}" type="presOf" srcId="{2D32EE0A-3E29-40EB-A2C5-9B546A1DCE9B}" destId="{A583B57B-6F57-4B13-83C7-2708EC22E563}" srcOrd="0" destOrd="0" presId="urn:microsoft.com/office/officeart/2005/8/layout/gear1"/>
    <dgm:cxn modelId="{DDAB75E5-0C88-4691-AC83-6D5FB2906BED}" type="presOf" srcId="{4B340316-4131-4AB2-873B-509B710D8DA4}" destId="{228CBB7E-583D-437E-8B9B-A870D67773C0}" srcOrd="0" destOrd="0" presId="urn:microsoft.com/office/officeart/2005/8/layout/gear1"/>
    <dgm:cxn modelId="{7E65643C-62B6-4CDE-9D2E-632A42FE6886}" type="presOf" srcId="{676D976B-0877-4A27-8AA2-44CA11AA2589}" destId="{7E559D5E-1723-4C61-A4CD-1674E8EA8588}" srcOrd="0" destOrd="0" presId="urn:microsoft.com/office/officeart/2005/8/layout/gear1"/>
    <dgm:cxn modelId="{2FD77379-B494-4D83-A9A4-9E7B34904919}" type="presOf" srcId="{B57E5448-EF01-4BB5-92E1-8D4B721170B6}" destId="{692D0472-97F4-486D-823F-B27A438E233B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5E517D6D-A6F4-4FA2-963D-E35474ED4D6C}" type="presOf" srcId="{EFB7916E-C27B-4164-85E1-B5526EB38522}" destId="{4A160841-8996-4A42-9A64-45F7A68E994F}" srcOrd="3" destOrd="0" presId="urn:microsoft.com/office/officeart/2005/8/layout/gear1"/>
    <dgm:cxn modelId="{F6E9CCEC-198F-4134-8DC0-9B22993DF73C}" type="presOf" srcId="{EFB7916E-C27B-4164-85E1-B5526EB38522}" destId="{1A7D0073-7D51-4B29-924C-F3499D9E46F8}" srcOrd="2" destOrd="0" presId="urn:microsoft.com/office/officeart/2005/8/layout/gear1"/>
    <dgm:cxn modelId="{8BF0DF8B-39D9-412A-9031-B6E3A1A84B07}" type="presParOf" srcId="{692D0472-97F4-486D-823F-B27A438E233B}" destId="{A583B57B-6F57-4B13-83C7-2708EC22E563}" srcOrd="0" destOrd="0" presId="urn:microsoft.com/office/officeart/2005/8/layout/gear1"/>
    <dgm:cxn modelId="{01996D65-DF3F-4594-AE0B-611B1ED8FD01}" type="presParOf" srcId="{692D0472-97F4-486D-823F-B27A438E233B}" destId="{C413EE7F-F5CF-4620-9DFE-C3E7F3393AE9}" srcOrd="1" destOrd="0" presId="urn:microsoft.com/office/officeart/2005/8/layout/gear1"/>
    <dgm:cxn modelId="{17669963-8617-423B-964E-E880A31DE501}" type="presParOf" srcId="{692D0472-97F4-486D-823F-B27A438E233B}" destId="{DC84DA14-EA23-4FBE-A994-1C4E6DBE79A3}" srcOrd="2" destOrd="0" presId="urn:microsoft.com/office/officeart/2005/8/layout/gear1"/>
    <dgm:cxn modelId="{144A81E7-016F-44B0-A1ED-1AB3825F2A9C}" type="presParOf" srcId="{692D0472-97F4-486D-823F-B27A438E233B}" destId="{228CBB7E-583D-437E-8B9B-A870D67773C0}" srcOrd="3" destOrd="0" presId="urn:microsoft.com/office/officeart/2005/8/layout/gear1"/>
    <dgm:cxn modelId="{C020191E-92EB-4A0B-AD96-C3923C5C6F14}" type="presParOf" srcId="{692D0472-97F4-486D-823F-B27A438E233B}" destId="{25A362B3-5314-4F70-88F8-A83BD782E868}" srcOrd="4" destOrd="0" presId="urn:microsoft.com/office/officeart/2005/8/layout/gear1"/>
    <dgm:cxn modelId="{BE7C38D7-5E08-4E15-BB74-4B01A6861C49}" type="presParOf" srcId="{692D0472-97F4-486D-823F-B27A438E233B}" destId="{56BBF778-D327-45FD-B2A8-26C38FC4110D}" srcOrd="5" destOrd="0" presId="urn:microsoft.com/office/officeart/2005/8/layout/gear1"/>
    <dgm:cxn modelId="{8C320169-D130-493A-B804-C2FCAD130DD7}" type="presParOf" srcId="{692D0472-97F4-486D-823F-B27A438E233B}" destId="{68FDC146-6098-4EF6-970F-9FD5104FC952}" srcOrd="6" destOrd="0" presId="urn:microsoft.com/office/officeart/2005/8/layout/gear1"/>
    <dgm:cxn modelId="{DF49F175-3CAC-4510-B7AE-1C2EBA657E43}" type="presParOf" srcId="{692D0472-97F4-486D-823F-B27A438E233B}" destId="{83A12E71-9C04-490C-B5DB-1AE0AAB092EC}" srcOrd="7" destOrd="0" presId="urn:microsoft.com/office/officeart/2005/8/layout/gear1"/>
    <dgm:cxn modelId="{20B4C045-80F8-45D5-8A06-3F293D17C90B}" type="presParOf" srcId="{692D0472-97F4-486D-823F-B27A438E233B}" destId="{1A7D0073-7D51-4B29-924C-F3499D9E46F8}" srcOrd="8" destOrd="0" presId="urn:microsoft.com/office/officeart/2005/8/layout/gear1"/>
    <dgm:cxn modelId="{FECC13DE-557E-4643-9B10-6D36F75CD1BF}" type="presParOf" srcId="{692D0472-97F4-486D-823F-B27A438E233B}" destId="{4A160841-8996-4A42-9A64-45F7A68E994F}" srcOrd="9" destOrd="0" presId="urn:microsoft.com/office/officeart/2005/8/layout/gear1"/>
    <dgm:cxn modelId="{120458CE-956C-4B39-A777-549DBAD87557}" type="presParOf" srcId="{692D0472-97F4-486D-823F-B27A438E233B}" destId="{7E559D5E-1723-4C61-A4CD-1674E8EA8588}" srcOrd="10" destOrd="0" presId="urn:microsoft.com/office/officeart/2005/8/layout/gear1"/>
    <dgm:cxn modelId="{B6747881-8DF0-491B-B4FF-3D86414961E5}" type="presParOf" srcId="{692D0472-97F4-486D-823F-B27A438E233B}" destId="{8DEC313F-F2D6-429C-9FC1-0C454A7E54DA}" srcOrd="11" destOrd="0" presId="urn:microsoft.com/office/officeart/2005/8/layout/gear1"/>
    <dgm:cxn modelId="{51897959-A0F4-402E-A750-462526FDBFA5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it-IT" sz="1200" b="0" dirty="0">
              <a:solidFill>
                <a:schemeClr val="bg1">
                  <a:lumMod val="75000"/>
                </a:schemeClr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noFill/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75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19050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10054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1547B4CA-2392-462E-96C8-812361171068}" type="presOf" srcId="{4B340316-4131-4AB2-873B-509B710D8DA4}" destId="{25A362B3-5314-4F70-88F8-A83BD782E868}" srcOrd="1" destOrd="0" presId="urn:microsoft.com/office/officeart/2005/8/layout/gear1"/>
    <dgm:cxn modelId="{FCC5D393-E4F3-4B25-9568-6FBCBDCE18BC}" type="presOf" srcId="{4B340316-4131-4AB2-873B-509B710D8DA4}" destId="{56BBF778-D327-45FD-B2A8-26C38FC4110D}" srcOrd="2" destOrd="0" presId="urn:microsoft.com/office/officeart/2005/8/layout/gear1"/>
    <dgm:cxn modelId="{8DB1109A-E67A-4390-8D77-2FBF96CC7749}" type="presOf" srcId="{EFB7916E-C27B-4164-85E1-B5526EB38522}" destId="{68FDC146-6098-4EF6-970F-9FD5104FC952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D463CD00-D539-4878-81E2-942405B1B755}" type="presOf" srcId="{4B340316-4131-4AB2-873B-509B710D8DA4}" destId="{228CBB7E-583D-437E-8B9B-A870D67773C0}" srcOrd="0" destOrd="0" presId="urn:microsoft.com/office/officeart/2005/8/layout/gear1"/>
    <dgm:cxn modelId="{DA33C5B7-0218-4EB5-98D7-0DADE282C166}" type="presOf" srcId="{EFB7916E-C27B-4164-85E1-B5526EB38522}" destId="{83A12E71-9C04-490C-B5DB-1AE0AAB092EC}" srcOrd="1" destOrd="0" presId="urn:microsoft.com/office/officeart/2005/8/layout/gear1"/>
    <dgm:cxn modelId="{E8E0B253-9994-4A67-BBEC-5422E6AE71BF}" type="presOf" srcId="{E99B47E5-E6C0-4B55-9458-D4A7F90492E5}" destId="{8DEC313F-F2D6-429C-9FC1-0C454A7E54DA}" srcOrd="0" destOrd="0" presId="urn:microsoft.com/office/officeart/2005/8/layout/gear1"/>
    <dgm:cxn modelId="{1CE30BD5-73A2-4BB2-99FB-BA1F5A33B012}" type="presOf" srcId="{2D32EE0A-3E29-40EB-A2C5-9B546A1DCE9B}" destId="{A583B57B-6F57-4B13-83C7-2708EC22E563}" srcOrd="0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36210928-6713-495D-9F28-E75E97CDEC70}" type="presOf" srcId="{676D976B-0877-4A27-8AA2-44CA11AA2589}" destId="{7E559D5E-1723-4C61-A4CD-1674E8EA8588}" srcOrd="0" destOrd="0" presId="urn:microsoft.com/office/officeart/2005/8/layout/gear1"/>
    <dgm:cxn modelId="{015426A3-003F-4F93-B1CE-E8747E53763D}" type="presOf" srcId="{2D32EE0A-3E29-40EB-A2C5-9B546A1DCE9B}" destId="{DC84DA14-EA23-4FBE-A994-1C4E6DBE79A3}" srcOrd="2" destOrd="0" presId="urn:microsoft.com/office/officeart/2005/8/layout/gear1"/>
    <dgm:cxn modelId="{3B888203-0695-4259-A3F4-EB5C7E977C01}" type="presOf" srcId="{330ABD91-597F-4CD5-AB4E-96F1A1DA13D2}" destId="{E43C1255-C9A5-456A-B10F-061CD3947BD6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379BEA17-ADF4-4518-BC06-CBE6E4D78E46}" type="presOf" srcId="{EFB7916E-C27B-4164-85E1-B5526EB38522}" destId="{4A160841-8996-4A42-9A64-45F7A68E994F}" srcOrd="3" destOrd="0" presId="urn:microsoft.com/office/officeart/2005/8/layout/gear1"/>
    <dgm:cxn modelId="{3CC76DF3-9964-4466-B8C0-D2FF731C439E}" type="presOf" srcId="{B57E5448-EF01-4BB5-92E1-8D4B721170B6}" destId="{692D0472-97F4-486D-823F-B27A438E233B}" srcOrd="0" destOrd="0" presId="urn:microsoft.com/office/officeart/2005/8/layout/gear1"/>
    <dgm:cxn modelId="{706D8728-FEFA-4A22-BC57-3113257BD9AD}" type="presOf" srcId="{2D32EE0A-3E29-40EB-A2C5-9B546A1DCE9B}" destId="{C413EE7F-F5CF-4620-9DFE-C3E7F3393AE9}" srcOrd="1" destOrd="0" presId="urn:microsoft.com/office/officeart/2005/8/layout/gear1"/>
    <dgm:cxn modelId="{10B09393-44AA-4F1C-B234-4BD88D6271CB}" type="presOf" srcId="{EFB7916E-C27B-4164-85E1-B5526EB38522}" destId="{1A7D0073-7D51-4B29-924C-F3499D9E46F8}" srcOrd="2" destOrd="0" presId="urn:microsoft.com/office/officeart/2005/8/layout/gear1"/>
    <dgm:cxn modelId="{471CBF57-E57F-41E8-B694-055583C2C6B6}" type="presParOf" srcId="{692D0472-97F4-486D-823F-B27A438E233B}" destId="{A583B57B-6F57-4B13-83C7-2708EC22E563}" srcOrd="0" destOrd="0" presId="urn:microsoft.com/office/officeart/2005/8/layout/gear1"/>
    <dgm:cxn modelId="{6620A815-5C85-4858-9B05-F779D6CB5AED}" type="presParOf" srcId="{692D0472-97F4-486D-823F-B27A438E233B}" destId="{C413EE7F-F5CF-4620-9DFE-C3E7F3393AE9}" srcOrd="1" destOrd="0" presId="urn:microsoft.com/office/officeart/2005/8/layout/gear1"/>
    <dgm:cxn modelId="{35769586-7EA5-49D3-B9EA-5C51B0BB5C83}" type="presParOf" srcId="{692D0472-97F4-486D-823F-B27A438E233B}" destId="{DC84DA14-EA23-4FBE-A994-1C4E6DBE79A3}" srcOrd="2" destOrd="0" presId="urn:microsoft.com/office/officeart/2005/8/layout/gear1"/>
    <dgm:cxn modelId="{284840D3-165D-459D-8BE0-FA0C9358A0D8}" type="presParOf" srcId="{692D0472-97F4-486D-823F-B27A438E233B}" destId="{228CBB7E-583D-437E-8B9B-A870D67773C0}" srcOrd="3" destOrd="0" presId="urn:microsoft.com/office/officeart/2005/8/layout/gear1"/>
    <dgm:cxn modelId="{FD8A0E21-89DC-466D-98AC-7F048006201F}" type="presParOf" srcId="{692D0472-97F4-486D-823F-B27A438E233B}" destId="{25A362B3-5314-4F70-88F8-A83BD782E868}" srcOrd="4" destOrd="0" presId="urn:microsoft.com/office/officeart/2005/8/layout/gear1"/>
    <dgm:cxn modelId="{84EED8B4-DB11-417B-B94A-52ED3B774913}" type="presParOf" srcId="{692D0472-97F4-486D-823F-B27A438E233B}" destId="{56BBF778-D327-45FD-B2A8-26C38FC4110D}" srcOrd="5" destOrd="0" presId="urn:microsoft.com/office/officeart/2005/8/layout/gear1"/>
    <dgm:cxn modelId="{47ED6AE6-61A8-4214-B77B-B4B1A645305F}" type="presParOf" srcId="{692D0472-97F4-486D-823F-B27A438E233B}" destId="{68FDC146-6098-4EF6-970F-9FD5104FC952}" srcOrd="6" destOrd="0" presId="urn:microsoft.com/office/officeart/2005/8/layout/gear1"/>
    <dgm:cxn modelId="{4C2CB665-0241-42B1-92EB-B3DF925533F6}" type="presParOf" srcId="{692D0472-97F4-486D-823F-B27A438E233B}" destId="{83A12E71-9C04-490C-B5DB-1AE0AAB092EC}" srcOrd="7" destOrd="0" presId="urn:microsoft.com/office/officeart/2005/8/layout/gear1"/>
    <dgm:cxn modelId="{0C44DF92-A41F-4DFA-A7EF-7B14AF7141B7}" type="presParOf" srcId="{692D0472-97F4-486D-823F-B27A438E233B}" destId="{1A7D0073-7D51-4B29-924C-F3499D9E46F8}" srcOrd="8" destOrd="0" presId="urn:microsoft.com/office/officeart/2005/8/layout/gear1"/>
    <dgm:cxn modelId="{7413189A-3CBA-4A49-A0B6-BCCE8EE32599}" type="presParOf" srcId="{692D0472-97F4-486D-823F-B27A438E233B}" destId="{4A160841-8996-4A42-9A64-45F7A68E994F}" srcOrd="9" destOrd="0" presId="urn:microsoft.com/office/officeart/2005/8/layout/gear1"/>
    <dgm:cxn modelId="{DA453671-4BB8-477B-8E1E-25F876045983}" type="presParOf" srcId="{692D0472-97F4-486D-823F-B27A438E233B}" destId="{7E559D5E-1723-4C61-A4CD-1674E8EA8588}" srcOrd="10" destOrd="0" presId="urn:microsoft.com/office/officeart/2005/8/layout/gear1"/>
    <dgm:cxn modelId="{93BCC9A2-80B9-457B-B5A7-0327F3195B09}" type="presParOf" srcId="{692D0472-97F4-486D-823F-B27A438E233B}" destId="{8DEC313F-F2D6-429C-9FC1-0C454A7E54DA}" srcOrd="11" destOrd="0" presId="urn:microsoft.com/office/officeart/2005/8/layout/gear1"/>
    <dgm:cxn modelId="{45E665CC-40F4-4B03-82CA-9BBE788EE26D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it-IT" sz="900" b="1" dirty="0">
              <a:solidFill>
                <a:schemeClr val="tx1"/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28575">
          <a:solidFill>
            <a:srgbClr val="009900"/>
          </a:solidFill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332A7F6E-C860-42FA-BD6E-4D57397B99E6}" type="presOf" srcId="{4B340316-4131-4AB2-873B-509B710D8DA4}" destId="{228CBB7E-583D-437E-8B9B-A870D67773C0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79231C4A-9D88-45D5-8396-1C5C1E8A6659}" type="presOf" srcId="{4B340316-4131-4AB2-873B-509B710D8DA4}" destId="{56BBF778-D327-45FD-B2A8-26C38FC4110D}" srcOrd="2" destOrd="0" presId="urn:microsoft.com/office/officeart/2005/8/layout/gear1"/>
    <dgm:cxn modelId="{F0D94C5E-96BA-4E2E-8B1F-84B6F1ABB6E5}" type="presOf" srcId="{4B340316-4131-4AB2-873B-509B710D8DA4}" destId="{25A362B3-5314-4F70-88F8-A83BD782E868}" srcOrd="1" destOrd="0" presId="urn:microsoft.com/office/officeart/2005/8/layout/gear1"/>
    <dgm:cxn modelId="{482DA609-6A54-4D48-A924-F5E8766977C8}" type="presOf" srcId="{EFB7916E-C27B-4164-85E1-B5526EB38522}" destId="{68FDC146-6098-4EF6-970F-9FD5104FC952}" srcOrd="0" destOrd="0" presId="urn:microsoft.com/office/officeart/2005/8/layout/gear1"/>
    <dgm:cxn modelId="{D8FB12D6-5B77-4F3F-99AB-C4209879943A}" type="presOf" srcId="{EFB7916E-C27B-4164-85E1-B5526EB38522}" destId="{83A12E71-9C04-490C-B5DB-1AE0AAB092EC}" srcOrd="1" destOrd="0" presId="urn:microsoft.com/office/officeart/2005/8/layout/gear1"/>
    <dgm:cxn modelId="{B9F849AF-1292-46F1-B218-1721D7C07CF8}" type="presOf" srcId="{B57E5448-EF01-4BB5-92E1-8D4B721170B6}" destId="{692D0472-97F4-486D-823F-B27A438E233B}" srcOrd="0" destOrd="0" presId="urn:microsoft.com/office/officeart/2005/8/layout/gear1"/>
    <dgm:cxn modelId="{26820B7A-2180-40B8-8455-8BC89C367373}" type="presOf" srcId="{EFB7916E-C27B-4164-85E1-B5526EB38522}" destId="{4A160841-8996-4A42-9A64-45F7A68E994F}" srcOrd="3" destOrd="0" presId="urn:microsoft.com/office/officeart/2005/8/layout/gear1"/>
    <dgm:cxn modelId="{0694798F-886A-4C12-BFBD-7198B906AAA6}" type="presOf" srcId="{EFB7916E-C27B-4164-85E1-B5526EB38522}" destId="{1A7D0073-7D51-4B29-924C-F3499D9E46F8}" srcOrd="2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1D7A14C3-C7ED-43C7-AB2C-12A402015DBC}" type="presOf" srcId="{2D32EE0A-3E29-40EB-A2C5-9B546A1DCE9B}" destId="{A583B57B-6F57-4B13-83C7-2708EC22E563}" srcOrd="0" destOrd="0" presId="urn:microsoft.com/office/officeart/2005/8/layout/gear1"/>
    <dgm:cxn modelId="{3F4741CB-B319-4366-A41D-87E0A99D1C58}" type="presOf" srcId="{330ABD91-597F-4CD5-AB4E-96F1A1DA13D2}" destId="{E43C1255-C9A5-456A-B10F-061CD3947BD6}" srcOrd="0" destOrd="0" presId="urn:microsoft.com/office/officeart/2005/8/layout/gear1"/>
    <dgm:cxn modelId="{65C2E27B-C7BB-4957-A932-6EA3F575202A}" type="presOf" srcId="{2D32EE0A-3E29-40EB-A2C5-9B546A1DCE9B}" destId="{DC84DA14-EA23-4FBE-A994-1C4E6DBE79A3}" srcOrd="2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D3C94D51-8F7E-41BC-A4FD-8FA8E2A6D657}" type="presOf" srcId="{E99B47E5-E6C0-4B55-9458-D4A7F90492E5}" destId="{8DEC313F-F2D6-429C-9FC1-0C454A7E54DA}" srcOrd="0" destOrd="0" presId="urn:microsoft.com/office/officeart/2005/8/layout/gear1"/>
    <dgm:cxn modelId="{DDE9B03B-C1AC-4F35-9A47-0FDDDB19C6E5}" type="presOf" srcId="{2D32EE0A-3E29-40EB-A2C5-9B546A1DCE9B}" destId="{C413EE7F-F5CF-4620-9DFE-C3E7F3393AE9}" srcOrd="1" destOrd="0" presId="urn:microsoft.com/office/officeart/2005/8/layout/gear1"/>
    <dgm:cxn modelId="{F23D2930-C3D5-4AE9-9960-8AC37C191651}" type="presOf" srcId="{676D976B-0877-4A27-8AA2-44CA11AA2589}" destId="{7E559D5E-1723-4C61-A4CD-1674E8EA8588}" srcOrd="0" destOrd="0" presId="urn:microsoft.com/office/officeart/2005/8/layout/gear1"/>
    <dgm:cxn modelId="{36CE2682-B7CE-4B31-B962-AA82B6461470}" type="presParOf" srcId="{692D0472-97F4-486D-823F-B27A438E233B}" destId="{A583B57B-6F57-4B13-83C7-2708EC22E563}" srcOrd="0" destOrd="0" presId="urn:microsoft.com/office/officeart/2005/8/layout/gear1"/>
    <dgm:cxn modelId="{1773D972-FD68-42D2-82C3-D1E1DB3518DF}" type="presParOf" srcId="{692D0472-97F4-486D-823F-B27A438E233B}" destId="{C413EE7F-F5CF-4620-9DFE-C3E7F3393AE9}" srcOrd="1" destOrd="0" presId="urn:microsoft.com/office/officeart/2005/8/layout/gear1"/>
    <dgm:cxn modelId="{51C3FFF2-0C49-483F-B6B7-A8FDB95C8DAF}" type="presParOf" srcId="{692D0472-97F4-486D-823F-B27A438E233B}" destId="{DC84DA14-EA23-4FBE-A994-1C4E6DBE79A3}" srcOrd="2" destOrd="0" presId="urn:microsoft.com/office/officeart/2005/8/layout/gear1"/>
    <dgm:cxn modelId="{89265353-1C48-40EB-B8CD-3C1B8DC336E8}" type="presParOf" srcId="{692D0472-97F4-486D-823F-B27A438E233B}" destId="{228CBB7E-583D-437E-8B9B-A870D67773C0}" srcOrd="3" destOrd="0" presId="urn:microsoft.com/office/officeart/2005/8/layout/gear1"/>
    <dgm:cxn modelId="{88E8FC5E-3021-459C-A653-8292B44B3736}" type="presParOf" srcId="{692D0472-97F4-486D-823F-B27A438E233B}" destId="{25A362B3-5314-4F70-88F8-A83BD782E868}" srcOrd="4" destOrd="0" presId="urn:microsoft.com/office/officeart/2005/8/layout/gear1"/>
    <dgm:cxn modelId="{491CB9A6-D6E2-4278-AC35-EC50CCD2148A}" type="presParOf" srcId="{692D0472-97F4-486D-823F-B27A438E233B}" destId="{56BBF778-D327-45FD-B2A8-26C38FC4110D}" srcOrd="5" destOrd="0" presId="urn:microsoft.com/office/officeart/2005/8/layout/gear1"/>
    <dgm:cxn modelId="{0DDB3F97-8464-4974-AA51-71FF7DC43978}" type="presParOf" srcId="{692D0472-97F4-486D-823F-B27A438E233B}" destId="{68FDC146-6098-4EF6-970F-9FD5104FC952}" srcOrd="6" destOrd="0" presId="urn:microsoft.com/office/officeart/2005/8/layout/gear1"/>
    <dgm:cxn modelId="{773C631A-583A-4E26-A27B-A3C9A36F49E4}" type="presParOf" srcId="{692D0472-97F4-486D-823F-B27A438E233B}" destId="{83A12E71-9C04-490C-B5DB-1AE0AAB092EC}" srcOrd="7" destOrd="0" presId="urn:microsoft.com/office/officeart/2005/8/layout/gear1"/>
    <dgm:cxn modelId="{B54EBF49-EB7B-4C4F-8C2B-3E15A28F676F}" type="presParOf" srcId="{692D0472-97F4-486D-823F-B27A438E233B}" destId="{1A7D0073-7D51-4B29-924C-F3499D9E46F8}" srcOrd="8" destOrd="0" presId="urn:microsoft.com/office/officeart/2005/8/layout/gear1"/>
    <dgm:cxn modelId="{CDB19ECA-F14C-4F29-B940-B67CBDB30164}" type="presParOf" srcId="{692D0472-97F4-486D-823F-B27A438E233B}" destId="{4A160841-8996-4A42-9A64-45F7A68E994F}" srcOrd="9" destOrd="0" presId="urn:microsoft.com/office/officeart/2005/8/layout/gear1"/>
    <dgm:cxn modelId="{A5E949A4-EE27-435C-84B3-4312328D8F50}" type="presParOf" srcId="{692D0472-97F4-486D-823F-B27A438E233B}" destId="{7E559D5E-1723-4C61-A4CD-1674E8EA8588}" srcOrd="10" destOrd="0" presId="urn:microsoft.com/office/officeart/2005/8/layout/gear1"/>
    <dgm:cxn modelId="{3F9941E9-2830-472F-B4B6-887D5CBC268B}" type="presParOf" srcId="{692D0472-97F4-486D-823F-B27A438E233B}" destId="{8DEC313F-F2D6-429C-9FC1-0C454A7E54DA}" srcOrd="11" destOrd="0" presId="urn:microsoft.com/office/officeart/2005/8/layout/gear1"/>
    <dgm:cxn modelId="{CB692235-E915-4B27-BFC9-31BFFD172181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it-IT" sz="1200" b="0" dirty="0">
              <a:solidFill>
                <a:schemeClr val="bg1">
                  <a:lumMod val="75000"/>
                </a:schemeClr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noFill/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75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19050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10054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D444D5DA-F998-4425-8ECB-4212AB96BDB9}" type="presOf" srcId="{4B340316-4131-4AB2-873B-509B710D8DA4}" destId="{228CBB7E-583D-437E-8B9B-A870D67773C0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6CDFB4D7-6EDA-47C9-B476-79D66D24718A}" type="presOf" srcId="{E99B47E5-E6C0-4B55-9458-D4A7F90492E5}" destId="{8DEC313F-F2D6-429C-9FC1-0C454A7E54DA}" srcOrd="0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939F4E19-ADC8-4825-B4B2-01CAB4B469F1}" type="presOf" srcId="{2D32EE0A-3E29-40EB-A2C5-9B546A1DCE9B}" destId="{A583B57B-6F57-4B13-83C7-2708EC22E563}" srcOrd="0" destOrd="0" presId="urn:microsoft.com/office/officeart/2005/8/layout/gear1"/>
    <dgm:cxn modelId="{F2E16CF0-BEEA-4870-B652-B49E37F40502}" type="presOf" srcId="{676D976B-0877-4A27-8AA2-44CA11AA2589}" destId="{7E559D5E-1723-4C61-A4CD-1674E8EA8588}" srcOrd="0" destOrd="0" presId="urn:microsoft.com/office/officeart/2005/8/layout/gear1"/>
    <dgm:cxn modelId="{C853AF09-3539-4406-81B4-1A98605ED78F}" type="presOf" srcId="{EFB7916E-C27B-4164-85E1-B5526EB38522}" destId="{68FDC146-6098-4EF6-970F-9FD5104FC952}" srcOrd="0" destOrd="0" presId="urn:microsoft.com/office/officeart/2005/8/layout/gear1"/>
    <dgm:cxn modelId="{29EB4CD3-25DE-4170-9BC8-B36C6FBD8244}" type="presOf" srcId="{EFB7916E-C27B-4164-85E1-B5526EB38522}" destId="{83A12E71-9C04-490C-B5DB-1AE0AAB092EC}" srcOrd="1" destOrd="0" presId="urn:microsoft.com/office/officeart/2005/8/layout/gear1"/>
    <dgm:cxn modelId="{D01740DE-84F5-492A-BE4A-5A5F39B7EE83}" type="presOf" srcId="{2D32EE0A-3E29-40EB-A2C5-9B546A1DCE9B}" destId="{DC84DA14-EA23-4FBE-A994-1C4E6DBE79A3}" srcOrd="2" destOrd="0" presId="urn:microsoft.com/office/officeart/2005/8/layout/gear1"/>
    <dgm:cxn modelId="{84F5258A-5E9B-49B1-9F64-ADE8A25D12EC}" type="presOf" srcId="{EFB7916E-C27B-4164-85E1-B5526EB38522}" destId="{4A160841-8996-4A42-9A64-45F7A68E994F}" srcOrd="3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1229F39C-AF5C-4FF9-BA70-072BA91A0344}" type="presOf" srcId="{330ABD91-597F-4CD5-AB4E-96F1A1DA13D2}" destId="{E43C1255-C9A5-456A-B10F-061CD3947BD6}" srcOrd="0" destOrd="0" presId="urn:microsoft.com/office/officeart/2005/8/layout/gear1"/>
    <dgm:cxn modelId="{BC043424-3E3B-4DB0-ABB3-88BE75A99A95}" type="presOf" srcId="{B57E5448-EF01-4BB5-92E1-8D4B721170B6}" destId="{692D0472-97F4-486D-823F-B27A438E233B}" srcOrd="0" destOrd="0" presId="urn:microsoft.com/office/officeart/2005/8/layout/gear1"/>
    <dgm:cxn modelId="{6AE9F3B4-14E3-4469-B907-47A6A0E75FA2}" type="presOf" srcId="{2D32EE0A-3E29-40EB-A2C5-9B546A1DCE9B}" destId="{C413EE7F-F5CF-4620-9DFE-C3E7F3393AE9}" srcOrd="1" destOrd="0" presId="urn:microsoft.com/office/officeart/2005/8/layout/gear1"/>
    <dgm:cxn modelId="{1879BB22-C31F-4DD9-A8BA-7194A7A78E2C}" type="presOf" srcId="{EFB7916E-C27B-4164-85E1-B5526EB38522}" destId="{1A7D0073-7D51-4B29-924C-F3499D9E46F8}" srcOrd="2" destOrd="0" presId="urn:microsoft.com/office/officeart/2005/8/layout/gear1"/>
    <dgm:cxn modelId="{C6861914-ADD0-47A2-999F-28179DBC0E8E}" type="presOf" srcId="{4B340316-4131-4AB2-873B-509B710D8DA4}" destId="{25A362B3-5314-4F70-88F8-A83BD782E868}" srcOrd="1" destOrd="0" presId="urn:microsoft.com/office/officeart/2005/8/layout/gear1"/>
    <dgm:cxn modelId="{96FD5058-2702-40B7-A142-C8E3C04A24EF}" type="presOf" srcId="{4B340316-4131-4AB2-873B-509B710D8DA4}" destId="{56BBF778-D327-45FD-B2A8-26C38FC4110D}" srcOrd="2" destOrd="0" presId="urn:microsoft.com/office/officeart/2005/8/layout/gear1"/>
    <dgm:cxn modelId="{88DD66FC-EB5C-4167-8837-88B6B8DF2160}" type="presParOf" srcId="{692D0472-97F4-486D-823F-B27A438E233B}" destId="{A583B57B-6F57-4B13-83C7-2708EC22E563}" srcOrd="0" destOrd="0" presId="urn:microsoft.com/office/officeart/2005/8/layout/gear1"/>
    <dgm:cxn modelId="{A69C0104-10EB-4EF4-85BE-3BFC83E22B46}" type="presParOf" srcId="{692D0472-97F4-486D-823F-B27A438E233B}" destId="{C413EE7F-F5CF-4620-9DFE-C3E7F3393AE9}" srcOrd="1" destOrd="0" presId="urn:microsoft.com/office/officeart/2005/8/layout/gear1"/>
    <dgm:cxn modelId="{468D22BF-FF40-4E33-8CA5-017B6541D3FA}" type="presParOf" srcId="{692D0472-97F4-486D-823F-B27A438E233B}" destId="{DC84DA14-EA23-4FBE-A994-1C4E6DBE79A3}" srcOrd="2" destOrd="0" presId="urn:microsoft.com/office/officeart/2005/8/layout/gear1"/>
    <dgm:cxn modelId="{1C82922B-66D6-4BCD-A203-EB6014BE8D9C}" type="presParOf" srcId="{692D0472-97F4-486D-823F-B27A438E233B}" destId="{228CBB7E-583D-437E-8B9B-A870D67773C0}" srcOrd="3" destOrd="0" presId="urn:microsoft.com/office/officeart/2005/8/layout/gear1"/>
    <dgm:cxn modelId="{9EAF1695-BBF0-44BA-8303-FC2AD78CDABA}" type="presParOf" srcId="{692D0472-97F4-486D-823F-B27A438E233B}" destId="{25A362B3-5314-4F70-88F8-A83BD782E868}" srcOrd="4" destOrd="0" presId="urn:microsoft.com/office/officeart/2005/8/layout/gear1"/>
    <dgm:cxn modelId="{66748920-118A-4708-B55A-88F79B4468C7}" type="presParOf" srcId="{692D0472-97F4-486D-823F-B27A438E233B}" destId="{56BBF778-D327-45FD-B2A8-26C38FC4110D}" srcOrd="5" destOrd="0" presId="urn:microsoft.com/office/officeart/2005/8/layout/gear1"/>
    <dgm:cxn modelId="{029D77A9-0083-4711-9D58-26A4E8873FC7}" type="presParOf" srcId="{692D0472-97F4-486D-823F-B27A438E233B}" destId="{68FDC146-6098-4EF6-970F-9FD5104FC952}" srcOrd="6" destOrd="0" presId="urn:microsoft.com/office/officeart/2005/8/layout/gear1"/>
    <dgm:cxn modelId="{60689E0E-8145-441F-BE87-CFBD4EEEB234}" type="presParOf" srcId="{692D0472-97F4-486D-823F-B27A438E233B}" destId="{83A12E71-9C04-490C-B5DB-1AE0AAB092EC}" srcOrd="7" destOrd="0" presId="urn:microsoft.com/office/officeart/2005/8/layout/gear1"/>
    <dgm:cxn modelId="{C99A3695-8A2E-4D77-A9E8-95EC5D43BF38}" type="presParOf" srcId="{692D0472-97F4-486D-823F-B27A438E233B}" destId="{1A7D0073-7D51-4B29-924C-F3499D9E46F8}" srcOrd="8" destOrd="0" presId="urn:microsoft.com/office/officeart/2005/8/layout/gear1"/>
    <dgm:cxn modelId="{7B94F35E-40C5-4CCE-B342-34A7C605F480}" type="presParOf" srcId="{692D0472-97F4-486D-823F-B27A438E233B}" destId="{4A160841-8996-4A42-9A64-45F7A68E994F}" srcOrd="9" destOrd="0" presId="urn:microsoft.com/office/officeart/2005/8/layout/gear1"/>
    <dgm:cxn modelId="{929B554B-3BB3-476C-95E6-10138790F21D}" type="presParOf" srcId="{692D0472-97F4-486D-823F-B27A438E233B}" destId="{7E559D5E-1723-4C61-A4CD-1674E8EA8588}" srcOrd="10" destOrd="0" presId="urn:microsoft.com/office/officeart/2005/8/layout/gear1"/>
    <dgm:cxn modelId="{1C22B04D-2C23-4B9E-9DC8-70E8BFEF22F3}" type="presParOf" srcId="{692D0472-97F4-486D-823F-B27A438E233B}" destId="{8DEC313F-F2D6-429C-9FC1-0C454A7E54DA}" srcOrd="11" destOrd="0" presId="urn:microsoft.com/office/officeart/2005/8/layout/gear1"/>
    <dgm:cxn modelId="{3E141B22-74D8-47C0-92A1-721BC3FD1BE5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it-IT" sz="900" b="1" dirty="0">
              <a:solidFill>
                <a:schemeClr val="tx1"/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28575">
          <a:solidFill>
            <a:srgbClr val="009900"/>
          </a:solidFill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8A4F33A0-8758-4174-9B48-AAD6D1B5032B}" type="presOf" srcId="{330ABD91-597F-4CD5-AB4E-96F1A1DA13D2}" destId="{E43C1255-C9A5-456A-B10F-061CD3947BD6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8CE15911-0D95-41B4-80F5-53D78AD4DE74}" type="presOf" srcId="{EFB7916E-C27B-4164-85E1-B5526EB38522}" destId="{68FDC146-6098-4EF6-970F-9FD5104FC952}" srcOrd="0" destOrd="0" presId="urn:microsoft.com/office/officeart/2005/8/layout/gear1"/>
    <dgm:cxn modelId="{29EF50E3-C5A0-41E2-8CB9-E1C9ABF9C155}" type="presOf" srcId="{EFB7916E-C27B-4164-85E1-B5526EB38522}" destId="{4A160841-8996-4A42-9A64-45F7A68E994F}" srcOrd="3" destOrd="0" presId="urn:microsoft.com/office/officeart/2005/8/layout/gear1"/>
    <dgm:cxn modelId="{9AC21F0D-FB09-4097-8081-E442298B986E}" type="presOf" srcId="{676D976B-0877-4A27-8AA2-44CA11AA2589}" destId="{7E559D5E-1723-4C61-A4CD-1674E8EA8588}" srcOrd="0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5F32268A-6A81-4876-9365-9900E5CB7E5C}" type="presOf" srcId="{4B340316-4131-4AB2-873B-509B710D8DA4}" destId="{25A362B3-5314-4F70-88F8-A83BD782E868}" srcOrd="1" destOrd="0" presId="urn:microsoft.com/office/officeart/2005/8/layout/gear1"/>
    <dgm:cxn modelId="{CF6A7C53-A358-4498-B78C-195F2EFB77A6}" type="presOf" srcId="{4B340316-4131-4AB2-873B-509B710D8DA4}" destId="{56BBF778-D327-45FD-B2A8-26C38FC4110D}" srcOrd="2" destOrd="0" presId="urn:microsoft.com/office/officeart/2005/8/layout/gear1"/>
    <dgm:cxn modelId="{64F00FEE-B0B7-4733-98CE-D64A7688037E}" type="presOf" srcId="{2D32EE0A-3E29-40EB-A2C5-9B546A1DCE9B}" destId="{A583B57B-6F57-4B13-83C7-2708EC22E563}" srcOrd="0" destOrd="0" presId="urn:microsoft.com/office/officeart/2005/8/layout/gear1"/>
    <dgm:cxn modelId="{CC00D0B7-F169-42B0-8178-CA1D844D652A}" type="presOf" srcId="{2D32EE0A-3E29-40EB-A2C5-9B546A1DCE9B}" destId="{DC84DA14-EA23-4FBE-A994-1C4E6DBE79A3}" srcOrd="2" destOrd="0" presId="urn:microsoft.com/office/officeart/2005/8/layout/gear1"/>
    <dgm:cxn modelId="{C2134D6D-A564-4180-B3C3-A15CB2A7657E}" type="presOf" srcId="{4B340316-4131-4AB2-873B-509B710D8DA4}" destId="{228CBB7E-583D-437E-8B9B-A870D67773C0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CF3A442C-8CDB-44D9-BA85-90DE72DE68E1}" type="presOf" srcId="{B57E5448-EF01-4BB5-92E1-8D4B721170B6}" destId="{692D0472-97F4-486D-823F-B27A438E233B}" srcOrd="0" destOrd="0" presId="urn:microsoft.com/office/officeart/2005/8/layout/gear1"/>
    <dgm:cxn modelId="{E1432E6E-5261-488F-BA83-74F20C6981A7}" type="presOf" srcId="{E99B47E5-E6C0-4B55-9458-D4A7F90492E5}" destId="{8DEC313F-F2D6-429C-9FC1-0C454A7E54DA}" srcOrd="0" destOrd="0" presId="urn:microsoft.com/office/officeart/2005/8/layout/gear1"/>
    <dgm:cxn modelId="{B16C65BD-A104-4D63-ACA5-D7A82516D673}" type="presOf" srcId="{2D32EE0A-3E29-40EB-A2C5-9B546A1DCE9B}" destId="{C413EE7F-F5CF-4620-9DFE-C3E7F3393AE9}" srcOrd="1" destOrd="0" presId="urn:microsoft.com/office/officeart/2005/8/layout/gear1"/>
    <dgm:cxn modelId="{E3AF1F36-F114-4767-BED9-47DC5EDDE2E4}" type="presOf" srcId="{EFB7916E-C27B-4164-85E1-B5526EB38522}" destId="{1A7D0073-7D51-4B29-924C-F3499D9E46F8}" srcOrd="2" destOrd="0" presId="urn:microsoft.com/office/officeart/2005/8/layout/gear1"/>
    <dgm:cxn modelId="{823B4D5F-EEA7-4ACD-92AB-43309A6E1F12}" type="presOf" srcId="{EFB7916E-C27B-4164-85E1-B5526EB38522}" destId="{83A12E71-9C04-490C-B5DB-1AE0AAB092EC}" srcOrd="1" destOrd="0" presId="urn:microsoft.com/office/officeart/2005/8/layout/gear1"/>
    <dgm:cxn modelId="{5CEE1B61-E943-45D3-A2E4-1BA6CE68B562}" type="presParOf" srcId="{692D0472-97F4-486D-823F-B27A438E233B}" destId="{A583B57B-6F57-4B13-83C7-2708EC22E563}" srcOrd="0" destOrd="0" presId="urn:microsoft.com/office/officeart/2005/8/layout/gear1"/>
    <dgm:cxn modelId="{80360714-E4C1-498F-9F29-24EE8A5ABD00}" type="presParOf" srcId="{692D0472-97F4-486D-823F-B27A438E233B}" destId="{C413EE7F-F5CF-4620-9DFE-C3E7F3393AE9}" srcOrd="1" destOrd="0" presId="urn:microsoft.com/office/officeart/2005/8/layout/gear1"/>
    <dgm:cxn modelId="{CB000CBB-C7D1-495E-84C6-01C90E9024A7}" type="presParOf" srcId="{692D0472-97F4-486D-823F-B27A438E233B}" destId="{DC84DA14-EA23-4FBE-A994-1C4E6DBE79A3}" srcOrd="2" destOrd="0" presId="urn:microsoft.com/office/officeart/2005/8/layout/gear1"/>
    <dgm:cxn modelId="{0ECDD0A5-55EA-4147-B769-7186FC40ABD0}" type="presParOf" srcId="{692D0472-97F4-486D-823F-B27A438E233B}" destId="{228CBB7E-583D-437E-8B9B-A870D67773C0}" srcOrd="3" destOrd="0" presId="urn:microsoft.com/office/officeart/2005/8/layout/gear1"/>
    <dgm:cxn modelId="{96569713-CA46-4798-864C-E9B720270319}" type="presParOf" srcId="{692D0472-97F4-486D-823F-B27A438E233B}" destId="{25A362B3-5314-4F70-88F8-A83BD782E868}" srcOrd="4" destOrd="0" presId="urn:microsoft.com/office/officeart/2005/8/layout/gear1"/>
    <dgm:cxn modelId="{11BB2BC2-EC92-49B9-A181-C7ECD232023D}" type="presParOf" srcId="{692D0472-97F4-486D-823F-B27A438E233B}" destId="{56BBF778-D327-45FD-B2A8-26C38FC4110D}" srcOrd="5" destOrd="0" presId="urn:microsoft.com/office/officeart/2005/8/layout/gear1"/>
    <dgm:cxn modelId="{23AD3FA6-B806-4E29-9919-FBBDC0B8A7D3}" type="presParOf" srcId="{692D0472-97F4-486D-823F-B27A438E233B}" destId="{68FDC146-6098-4EF6-970F-9FD5104FC952}" srcOrd="6" destOrd="0" presId="urn:microsoft.com/office/officeart/2005/8/layout/gear1"/>
    <dgm:cxn modelId="{AB5279B3-7714-4835-AE24-554BC5E0BB6F}" type="presParOf" srcId="{692D0472-97F4-486D-823F-B27A438E233B}" destId="{83A12E71-9C04-490C-B5DB-1AE0AAB092EC}" srcOrd="7" destOrd="0" presId="urn:microsoft.com/office/officeart/2005/8/layout/gear1"/>
    <dgm:cxn modelId="{F09C5582-6748-43FF-AC04-9047117038E5}" type="presParOf" srcId="{692D0472-97F4-486D-823F-B27A438E233B}" destId="{1A7D0073-7D51-4B29-924C-F3499D9E46F8}" srcOrd="8" destOrd="0" presId="urn:microsoft.com/office/officeart/2005/8/layout/gear1"/>
    <dgm:cxn modelId="{4BADA372-785D-45A7-9067-5222548FA730}" type="presParOf" srcId="{692D0472-97F4-486D-823F-B27A438E233B}" destId="{4A160841-8996-4A42-9A64-45F7A68E994F}" srcOrd="9" destOrd="0" presId="urn:microsoft.com/office/officeart/2005/8/layout/gear1"/>
    <dgm:cxn modelId="{086CEB2D-4BD8-4C0E-A288-2E0FB9A3B0CD}" type="presParOf" srcId="{692D0472-97F4-486D-823F-B27A438E233B}" destId="{7E559D5E-1723-4C61-A4CD-1674E8EA8588}" srcOrd="10" destOrd="0" presId="urn:microsoft.com/office/officeart/2005/8/layout/gear1"/>
    <dgm:cxn modelId="{AA95F8D5-3F96-4EC3-AFF9-D5562D277F4B}" type="presParOf" srcId="{692D0472-97F4-486D-823F-B27A438E233B}" destId="{8DEC313F-F2D6-429C-9FC1-0C454A7E54DA}" srcOrd="11" destOrd="0" presId="urn:microsoft.com/office/officeart/2005/8/layout/gear1"/>
    <dgm:cxn modelId="{4DD5815B-150F-4493-B974-92189D38249C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it-IT" sz="1200" b="0" dirty="0">
              <a:solidFill>
                <a:schemeClr val="bg1">
                  <a:lumMod val="75000"/>
                </a:schemeClr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noFill/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75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19050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10054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DC34FA4A-C2C2-4253-8B1C-AEB87EEE0F12}" type="presOf" srcId="{2D32EE0A-3E29-40EB-A2C5-9B546A1DCE9B}" destId="{DC84DA14-EA23-4FBE-A994-1C4E6DBE79A3}" srcOrd="2" destOrd="0" presId="urn:microsoft.com/office/officeart/2005/8/layout/gear1"/>
    <dgm:cxn modelId="{0A2B80A6-C1FF-404E-8E3C-8A6599F1F87C}" type="presOf" srcId="{EFB7916E-C27B-4164-85E1-B5526EB38522}" destId="{68FDC146-6098-4EF6-970F-9FD5104FC952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EFA8A043-BB3D-49F4-B7C6-B45AAE62B598}" type="presOf" srcId="{E99B47E5-E6C0-4B55-9458-D4A7F90492E5}" destId="{8DEC313F-F2D6-429C-9FC1-0C454A7E54DA}" srcOrd="0" destOrd="0" presId="urn:microsoft.com/office/officeart/2005/8/layout/gear1"/>
    <dgm:cxn modelId="{7EEB1C08-085F-410B-83FE-DBE836EA0D3F}" type="presOf" srcId="{4B340316-4131-4AB2-873B-509B710D8DA4}" destId="{25A362B3-5314-4F70-88F8-A83BD782E868}" srcOrd="1" destOrd="0" presId="urn:microsoft.com/office/officeart/2005/8/layout/gear1"/>
    <dgm:cxn modelId="{5F706CF1-F1A4-49EF-B4AC-7CF4A61BD22A}" type="presOf" srcId="{2D32EE0A-3E29-40EB-A2C5-9B546A1DCE9B}" destId="{A583B57B-6F57-4B13-83C7-2708EC22E563}" srcOrd="0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8B6904F9-70D5-458C-AE16-FD8C1B8E32A3}" type="presOf" srcId="{4B340316-4131-4AB2-873B-509B710D8DA4}" destId="{56BBF778-D327-45FD-B2A8-26C38FC4110D}" srcOrd="2" destOrd="0" presId="urn:microsoft.com/office/officeart/2005/8/layout/gear1"/>
    <dgm:cxn modelId="{470CF27D-818B-47FA-AC0A-8E36DF0301FB}" type="presOf" srcId="{EFB7916E-C27B-4164-85E1-B5526EB38522}" destId="{1A7D0073-7D51-4B29-924C-F3499D9E46F8}" srcOrd="2" destOrd="0" presId="urn:microsoft.com/office/officeart/2005/8/layout/gear1"/>
    <dgm:cxn modelId="{8C770F64-29FA-4198-BCFE-B047AC2E9C92}" type="presOf" srcId="{4B340316-4131-4AB2-873B-509B710D8DA4}" destId="{228CBB7E-583D-437E-8B9B-A870D67773C0}" srcOrd="0" destOrd="0" presId="urn:microsoft.com/office/officeart/2005/8/layout/gear1"/>
    <dgm:cxn modelId="{E2E01274-A1AC-4EB3-A26D-95EF2520734C}" type="presOf" srcId="{2D32EE0A-3E29-40EB-A2C5-9B546A1DCE9B}" destId="{C413EE7F-F5CF-4620-9DFE-C3E7F3393AE9}" srcOrd="1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419E68D6-67BF-4997-A9FE-BFDCD027F9AA}" type="presOf" srcId="{EFB7916E-C27B-4164-85E1-B5526EB38522}" destId="{4A160841-8996-4A42-9A64-45F7A68E994F}" srcOrd="3" destOrd="0" presId="urn:microsoft.com/office/officeart/2005/8/layout/gear1"/>
    <dgm:cxn modelId="{AA7608FB-FE75-4386-AC27-7EBB23BD1638}" type="presOf" srcId="{330ABD91-597F-4CD5-AB4E-96F1A1DA13D2}" destId="{E43C1255-C9A5-456A-B10F-061CD3947BD6}" srcOrd="0" destOrd="0" presId="urn:microsoft.com/office/officeart/2005/8/layout/gear1"/>
    <dgm:cxn modelId="{01759CE8-F6D5-45E8-A413-0E5D88D95E51}" type="presOf" srcId="{676D976B-0877-4A27-8AA2-44CA11AA2589}" destId="{7E559D5E-1723-4C61-A4CD-1674E8EA8588}" srcOrd="0" destOrd="0" presId="urn:microsoft.com/office/officeart/2005/8/layout/gear1"/>
    <dgm:cxn modelId="{4F0419E6-3AFC-480B-A354-7B6F23844166}" type="presOf" srcId="{EFB7916E-C27B-4164-85E1-B5526EB38522}" destId="{83A12E71-9C04-490C-B5DB-1AE0AAB092EC}" srcOrd="1" destOrd="0" presId="urn:microsoft.com/office/officeart/2005/8/layout/gear1"/>
    <dgm:cxn modelId="{B3B85A0E-B8FB-4B8B-9D6D-4DB7BA3885AE}" type="presOf" srcId="{B57E5448-EF01-4BB5-92E1-8D4B721170B6}" destId="{692D0472-97F4-486D-823F-B27A438E233B}" srcOrd="0" destOrd="0" presId="urn:microsoft.com/office/officeart/2005/8/layout/gear1"/>
    <dgm:cxn modelId="{49CD0F94-983F-4425-945F-8F798F4E0F87}" type="presParOf" srcId="{692D0472-97F4-486D-823F-B27A438E233B}" destId="{A583B57B-6F57-4B13-83C7-2708EC22E563}" srcOrd="0" destOrd="0" presId="urn:microsoft.com/office/officeart/2005/8/layout/gear1"/>
    <dgm:cxn modelId="{E159F356-A251-4F14-9A47-A181CD5962A2}" type="presParOf" srcId="{692D0472-97F4-486D-823F-B27A438E233B}" destId="{C413EE7F-F5CF-4620-9DFE-C3E7F3393AE9}" srcOrd="1" destOrd="0" presId="urn:microsoft.com/office/officeart/2005/8/layout/gear1"/>
    <dgm:cxn modelId="{A633B2D7-B64F-4DD7-83AE-C3070AC1CB1D}" type="presParOf" srcId="{692D0472-97F4-486D-823F-B27A438E233B}" destId="{DC84DA14-EA23-4FBE-A994-1C4E6DBE79A3}" srcOrd="2" destOrd="0" presId="urn:microsoft.com/office/officeart/2005/8/layout/gear1"/>
    <dgm:cxn modelId="{CBE1D005-52F3-4133-895F-5EBDD56B1120}" type="presParOf" srcId="{692D0472-97F4-486D-823F-B27A438E233B}" destId="{228CBB7E-583D-437E-8B9B-A870D67773C0}" srcOrd="3" destOrd="0" presId="urn:microsoft.com/office/officeart/2005/8/layout/gear1"/>
    <dgm:cxn modelId="{9A442A80-595A-44B6-A6D2-9E2CD6470267}" type="presParOf" srcId="{692D0472-97F4-486D-823F-B27A438E233B}" destId="{25A362B3-5314-4F70-88F8-A83BD782E868}" srcOrd="4" destOrd="0" presId="urn:microsoft.com/office/officeart/2005/8/layout/gear1"/>
    <dgm:cxn modelId="{D226621A-3066-4C45-B191-5CACDB1D7AE5}" type="presParOf" srcId="{692D0472-97F4-486D-823F-B27A438E233B}" destId="{56BBF778-D327-45FD-B2A8-26C38FC4110D}" srcOrd="5" destOrd="0" presId="urn:microsoft.com/office/officeart/2005/8/layout/gear1"/>
    <dgm:cxn modelId="{D67512DE-C8C6-4845-B204-5E5A5AA4AB0B}" type="presParOf" srcId="{692D0472-97F4-486D-823F-B27A438E233B}" destId="{68FDC146-6098-4EF6-970F-9FD5104FC952}" srcOrd="6" destOrd="0" presId="urn:microsoft.com/office/officeart/2005/8/layout/gear1"/>
    <dgm:cxn modelId="{7035DF27-FD4B-43FF-8997-A5C39A93E0A0}" type="presParOf" srcId="{692D0472-97F4-486D-823F-B27A438E233B}" destId="{83A12E71-9C04-490C-B5DB-1AE0AAB092EC}" srcOrd="7" destOrd="0" presId="urn:microsoft.com/office/officeart/2005/8/layout/gear1"/>
    <dgm:cxn modelId="{02EC81F7-D5E5-4434-90D1-C27B11CFC062}" type="presParOf" srcId="{692D0472-97F4-486D-823F-B27A438E233B}" destId="{1A7D0073-7D51-4B29-924C-F3499D9E46F8}" srcOrd="8" destOrd="0" presId="urn:microsoft.com/office/officeart/2005/8/layout/gear1"/>
    <dgm:cxn modelId="{DEF6DF51-F93E-4376-98A4-B61B0B85D1A1}" type="presParOf" srcId="{692D0472-97F4-486D-823F-B27A438E233B}" destId="{4A160841-8996-4A42-9A64-45F7A68E994F}" srcOrd="9" destOrd="0" presId="urn:microsoft.com/office/officeart/2005/8/layout/gear1"/>
    <dgm:cxn modelId="{84EB0B99-842B-43EF-9F28-54681C17991F}" type="presParOf" srcId="{692D0472-97F4-486D-823F-B27A438E233B}" destId="{7E559D5E-1723-4C61-A4CD-1674E8EA8588}" srcOrd="10" destOrd="0" presId="urn:microsoft.com/office/officeart/2005/8/layout/gear1"/>
    <dgm:cxn modelId="{33BFC640-8867-49DA-87CE-92B331464CFE}" type="presParOf" srcId="{692D0472-97F4-486D-823F-B27A438E233B}" destId="{8DEC313F-F2D6-429C-9FC1-0C454A7E54DA}" srcOrd="11" destOrd="0" presId="urn:microsoft.com/office/officeart/2005/8/layout/gear1"/>
    <dgm:cxn modelId="{5B26C04C-3C02-4788-BC66-0403D184891E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/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F9C913C7-042B-413C-9B41-FBFB8535A1C6}" type="presOf" srcId="{4B340316-4131-4AB2-873B-509B710D8DA4}" destId="{56BBF778-D327-45FD-B2A8-26C38FC4110D}" srcOrd="2" destOrd="0" presId="urn:microsoft.com/office/officeart/2005/8/layout/gear1"/>
    <dgm:cxn modelId="{A6D523FF-9A67-4378-9E18-2F329A41056B}" type="presOf" srcId="{B57E5448-EF01-4BB5-92E1-8D4B721170B6}" destId="{692D0472-97F4-486D-823F-B27A438E233B}" srcOrd="0" destOrd="0" presId="urn:microsoft.com/office/officeart/2005/8/layout/gear1"/>
    <dgm:cxn modelId="{8FB6AE30-97E7-436C-BAAF-3C35A508071B}" type="presOf" srcId="{4B340316-4131-4AB2-873B-509B710D8DA4}" destId="{228CBB7E-583D-437E-8B9B-A870D67773C0}" srcOrd="0" destOrd="0" presId="urn:microsoft.com/office/officeart/2005/8/layout/gear1"/>
    <dgm:cxn modelId="{654E1800-9068-4EBB-BE87-3BD0FDC54D60}" type="presOf" srcId="{EFB7916E-C27B-4164-85E1-B5526EB38522}" destId="{1A7D0073-7D51-4B29-924C-F3499D9E46F8}" srcOrd="2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DED8390A-B43D-4D20-AB76-9E0DD6623656}" type="presOf" srcId="{2D32EE0A-3E29-40EB-A2C5-9B546A1DCE9B}" destId="{DC84DA14-EA23-4FBE-A994-1C4E6DBE79A3}" srcOrd="2" destOrd="0" presId="urn:microsoft.com/office/officeart/2005/8/layout/gear1"/>
    <dgm:cxn modelId="{27FA9714-E195-4F9E-A552-2F9D2DF38A1B}" type="presOf" srcId="{EFB7916E-C27B-4164-85E1-B5526EB38522}" destId="{83A12E71-9C04-490C-B5DB-1AE0AAB092EC}" srcOrd="1" destOrd="0" presId="urn:microsoft.com/office/officeart/2005/8/layout/gear1"/>
    <dgm:cxn modelId="{092A38A5-2AC9-4DC5-80E0-0B286A08B181}" type="presOf" srcId="{E99B47E5-E6C0-4B55-9458-D4A7F90492E5}" destId="{8DEC313F-F2D6-429C-9FC1-0C454A7E54DA}" srcOrd="0" destOrd="0" presId="urn:microsoft.com/office/officeart/2005/8/layout/gear1"/>
    <dgm:cxn modelId="{F8931B60-BBE4-4C0B-A5BE-FF5162F5C763}" type="presOf" srcId="{330ABD91-597F-4CD5-AB4E-96F1A1DA13D2}" destId="{E43C1255-C9A5-456A-B10F-061CD3947BD6}" srcOrd="0" destOrd="0" presId="urn:microsoft.com/office/officeart/2005/8/layout/gear1"/>
    <dgm:cxn modelId="{D0B6026A-9BA0-47ED-B81E-C6C93477ABEA}" type="presOf" srcId="{EFB7916E-C27B-4164-85E1-B5526EB38522}" destId="{68FDC146-6098-4EF6-970F-9FD5104FC952}" srcOrd="0" destOrd="0" presId="urn:microsoft.com/office/officeart/2005/8/layout/gear1"/>
    <dgm:cxn modelId="{564098CE-7A92-419F-A0CE-6028AF2CFB33}" type="presOf" srcId="{2D32EE0A-3E29-40EB-A2C5-9B546A1DCE9B}" destId="{C413EE7F-F5CF-4620-9DFE-C3E7F3393AE9}" srcOrd="1" destOrd="0" presId="urn:microsoft.com/office/officeart/2005/8/layout/gear1"/>
    <dgm:cxn modelId="{732C297E-DD00-46D2-94A7-BB982D610F66}" type="presOf" srcId="{676D976B-0877-4A27-8AA2-44CA11AA2589}" destId="{7E559D5E-1723-4C61-A4CD-1674E8EA8588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739DA1DA-5053-4CC4-A671-250B223AFAAD}" type="presOf" srcId="{EFB7916E-C27B-4164-85E1-B5526EB38522}" destId="{4A160841-8996-4A42-9A64-45F7A68E994F}" srcOrd="3" destOrd="0" presId="urn:microsoft.com/office/officeart/2005/8/layout/gear1"/>
    <dgm:cxn modelId="{F798F37D-78BB-40AF-A8DD-C19F885B3900}" type="presOf" srcId="{2D32EE0A-3E29-40EB-A2C5-9B546A1DCE9B}" destId="{A583B57B-6F57-4B13-83C7-2708EC22E563}" srcOrd="0" destOrd="0" presId="urn:microsoft.com/office/officeart/2005/8/layout/gear1"/>
    <dgm:cxn modelId="{B8BC04A4-4B7B-42B9-835C-5472CE1C928B}" type="presOf" srcId="{4B340316-4131-4AB2-873B-509B710D8DA4}" destId="{25A362B3-5314-4F70-88F8-A83BD782E868}" srcOrd="1" destOrd="0" presId="urn:microsoft.com/office/officeart/2005/8/layout/gear1"/>
    <dgm:cxn modelId="{9570C60E-2A04-4890-BB59-A18F7C83C915}" type="presParOf" srcId="{692D0472-97F4-486D-823F-B27A438E233B}" destId="{A583B57B-6F57-4B13-83C7-2708EC22E563}" srcOrd="0" destOrd="0" presId="urn:microsoft.com/office/officeart/2005/8/layout/gear1"/>
    <dgm:cxn modelId="{B19727A3-E84B-499F-BD60-54F17DB1A46F}" type="presParOf" srcId="{692D0472-97F4-486D-823F-B27A438E233B}" destId="{C413EE7F-F5CF-4620-9DFE-C3E7F3393AE9}" srcOrd="1" destOrd="0" presId="urn:microsoft.com/office/officeart/2005/8/layout/gear1"/>
    <dgm:cxn modelId="{F1F1E23A-DD29-48B2-96A1-EB44381EAEA3}" type="presParOf" srcId="{692D0472-97F4-486D-823F-B27A438E233B}" destId="{DC84DA14-EA23-4FBE-A994-1C4E6DBE79A3}" srcOrd="2" destOrd="0" presId="urn:microsoft.com/office/officeart/2005/8/layout/gear1"/>
    <dgm:cxn modelId="{F5CE127E-1AB8-4B07-BE4A-099827C868D5}" type="presParOf" srcId="{692D0472-97F4-486D-823F-B27A438E233B}" destId="{228CBB7E-583D-437E-8B9B-A870D67773C0}" srcOrd="3" destOrd="0" presId="urn:microsoft.com/office/officeart/2005/8/layout/gear1"/>
    <dgm:cxn modelId="{EE67AADE-3DB8-47C4-82F6-550A60D61591}" type="presParOf" srcId="{692D0472-97F4-486D-823F-B27A438E233B}" destId="{25A362B3-5314-4F70-88F8-A83BD782E868}" srcOrd="4" destOrd="0" presId="urn:microsoft.com/office/officeart/2005/8/layout/gear1"/>
    <dgm:cxn modelId="{589E4FCA-5DA0-4665-9C40-5A88CD3477F7}" type="presParOf" srcId="{692D0472-97F4-486D-823F-B27A438E233B}" destId="{56BBF778-D327-45FD-B2A8-26C38FC4110D}" srcOrd="5" destOrd="0" presId="urn:microsoft.com/office/officeart/2005/8/layout/gear1"/>
    <dgm:cxn modelId="{71B67C8C-7B67-4945-8E07-F611C52C1954}" type="presParOf" srcId="{692D0472-97F4-486D-823F-B27A438E233B}" destId="{68FDC146-6098-4EF6-970F-9FD5104FC952}" srcOrd="6" destOrd="0" presId="urn:microsoft.com/office/officeart/2005/8/layout/gear1"/>
    <dgm:cxn modelId="{8433751F-D599-40A1-B17B-E15F81023FAC}" type="presParOf" srcId="{692D0472-97F4-486D-823F-B27A438E233B}" destId="{83A12E71-9C04-490C-B5DB-1AE0AAB092EC}" srcOrd="7" destOrd="0" presId="urn:microsoft.com/office/officeart/2005/8/layout/gear1"/>
    <dgm:cxn modelId="{BFBB9097-3BFA-4C5F-B708-43A547318099}" type="presParOf" srcId="{692D0472-97F4-486D-823F-B27A438E233B}" destId="{1A7D0073-7D51-4B29-924C-F3499D9E46F8}" srcOrd="8" destOrd="0" presId="urn:microsoft.com/office/officeart/2005/8/layout/gear1"/>
    <dgm:cxn modelId="{912D835B-2AB5-4311-A03C-1EE74A942DEB}" type="presParOf" srcId="{692D0472-97F4-486D-823F-B27A438E233B}" destId="{4A160841-8996-4A42-9A64-45F7A68E994F}" srcOrd="9" destOrd="0" presId="urn:microsoft.com/office/officeart/2005/8/layout/gear1"/>
    <dgm:cxn modelId="{2EFFD14C-9646-4034-A23C-3E9FC7B1A385}" type="presParOf" srcId="{692D0472-97F4-486D-823F-B27A438E233B}" destId="{7E559D5E-1723-4C61-A4CD-1674E8EA8588}" srcOrd="10" destOrd="0" presId="urn:microsoft.com/office/officeart/2005/8/layout/gear1"/>
    <dgm:cxn modelId="{DD291148-B49E-4E59-9F7D-F697BF29546D}" type="presParOf" srcId="{692D0472-97F4-486D-823F-B27A438E233B}" destId="{8DEC313F-F2D6-429C-9FC1-0C454A7E54DA}" srcOrd="11" destOrd="0" presId="urn:microsoft.com/office/officeart/2005/8/layout/gear1"/>
    <dgm:cxn modelId="{BE4DA30C-DFA7-4688-896A-B2259A8EE254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it-IT" sz="900" b="1" dirty="0">
              <a:solidFill>
                <a:schemeClr val="tx1"/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28575">
          <a:solidFill>
            <a:srgbClr val="009900"/>
          </a:solidFill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CCCB0E22-19CD-4962-90F7-31CA1B7E295E}" type="presOf" srcId="{2D32EE0A-3E29-40EB-A2C5-9B546A1DCE9B}" destId="{C413EE7F-F5CF-4620-9DFE-C3E7F3393AE9}" srcOrd="1" destOrd="0" presId="urn:microsoft.com/office/officeart/2005/8/layout/gear1"/>
    <dgm:cxn modelId="{84EB837D-F404-404D-B20A-F588F2B57310}" type="presOf" srcId="{2D32EE0A-3E29-40EB-A2C5-9B546A1DCE9B}" destId="{DC84DA14-EA23-4FBE-A994-1C4E6DBE79A3}" srcOrd="2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2174BD13-EBB0-46D6-AE28-AB8681B8F5BF}" type="presOf" srcId="{E99B47E5-E6C0-4B55-9458-D4A7F90492E5}" destId="{8DEC313F-F2D6-429C-9FC1-0C454A7E54DA}" srcOrd="0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C1FDBE9A-9FCB-4134-BE7B-48DEB5643F23}" type="presOf" srcId="{2D32EE0A-3E29-40EB-A2C5-9B546A1DCE9B}" destId="{A583B57B-6F57-4B13-83C7-2708EC22E563}" srcOrd="0" destOrd="0" presId="urn:microsoft.com/office/officeart/2005/8/layout/gear1"/>
    <dgm:cxn modelId="{0D985575-FC50-4775-9876-1A7FF0C26CD3}" type="presOf" srcId="{EFB7916E-C27B-4164-85E1-B5526EB38522}" destId="{1A7D0073-7D51-4B29-924C-F3499D9E46F8}" srcOrd="2" destOrd="0" presId="urn:microsoft.com/office/officeart/2005/8/layout/gear1"/>
    <dgm:cxn modelId="{6453731F-3C06-4098-AB0F-E1CA1A27596A}" type="presOf" srcId="{EFB7916E-C27B-4164-85E1-B5526EB38522}" destId="{83A12E71-9C04-490C-B5DB-1AE0AAB092EC}" srcOrd="1" destOrd="0" presId="urn:microsoft.com/office/officeart/2005/8/layout/gear1"/>
    <dgm:cxn modelId="{2800A545-8459-48A2-BB91-F233DE54F1ED}" type="presOf" srcId="{EFB7916E-C27B-4164-85E1-B5526EB38522}" destId="{68FDC146-6098-4EF6-970F-9FD5104FC952}" srcOrd="0" destOrd="0" presId="urn:microsoft.com/office/officeart/2005/8/layout/gear1"/>
    <dgm:cxn modelId="{18742EE8-111C-4D7B-86C5-82BADC1EE404}" type="presOf" srcId="{EFB7916E-C27B-4164-85E1-B5526EB38522}" destId="{4A160841-8996-4A42-9A64-45F7A68E994F}" srcOrd="3" destOrd="0" presId="urn:microsoft.com/office/officeart/2005/8/layout/gear1"/>
    <dgm:cxn modelId="{1E7314EA-E35D-4D71-A3D1-22C4938527E7}" type="presOf" srcId="{4B340316-4131-4AB2-873B-509B710D8DA4}" destId="{25A362B3-5314-4F70-88F8-A83BD782E868}" srcOrd="1" destOrd="0" presId="urn:microsoft.com/office/officeart/2005/8/layout/gear1"/>
    <dgm:cxn modelId="{087F9A40-7FBD-404F-BD80-C2481A5C0264}" type="presOf" srcId="{330ABD91-597F-4CD5-AB4E-96F1A1DA13D2}" destId="{E43C1255-C9A5-456A-B10F-061CD3947BD6}" srcOrd="0" destOrd="0" presId="urn:microsoft.com/office/officeart/2005/8/layout/gear1"/>
    <dgm:cxn modelId="{B93EFE88-60F7-4A0B-8ECA-1DB62C22BF79}" type="presOf" srcId="{4B340316-4131-4AB2-873B-509B710D8DA4}" destId="{56BBF778-D327-45FD-B2A8-26C38FC4110D}" srcOrd="2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203D4C70-026E-4D71-9A31-3FCFAB9DCC5D}" type="presOf" srcId="{B57E5448-EF01-4BB5-92E1-8D4B721170B6}" destId="{692D0472-97F4-486D-823F-B27A438E233B}" srcOrd="0" destOrd="0" presId="urn:microsoft.com/office/officeart/2005/8/layout/gear1"/>
    <dgm:cxn modelId="{83058178-5824-4252-B82D-92EECDF2B8B7}" type="presOf" srcId="{676D976B-0877-4A27-8AA2-44CA11AA2589}" destId="{7E559D5E-1723-4C61-A4CD-1674E8EA8588}" srcOrd="0" destOrd="0" presId="urn:microsoft.com/office/officeart/2005/8/layout/gear1"/>
    <dgm:cxn modelId="{FE6440FD-6BDE-4FAE-ACC8-ACE0542D71A4}" type="presOf" srcId="{4B340316-4131-4AB2-873B-509B710D8DA4}" destId="{228CBB7E-583D-437E-8B9B-A870D67773C0}" srcOrd="0" destOrd="0" presId="urn:microsoft.com/office/officeart/2005/8/layout/gear1"/>
    <dgm:cxn modelId="{26AE7102-4B4F-4E9F-A169-2816A30A03EF}" type="presParOf" srcId="{692D0472-97F4-486D-823F-B27A438E233B}" destId="{A583B57B-6F57-4B13-83C7-2708EC22E563}" srcOrd="0" destOrd="0" presId="urn:microsoft.com/office/officeart/2005/8/layout/gear1"/>
    <dgm:cxn modelId="{4B6F4770-0FB5-4B5C-B6C9-3988A27D4AEF}" type="presParOf" srcId="{692D0472-97F4-486D-823F-B27A438E233B}" destId="{C413EE7F-F5CF-4620-9DFE-C3E7F3393AE9}" srcOrd="1" destOrd="0" presId="urn:microsoft.com/office/officeart/2005/8/layout/gear1"/>
    <dgm:cxn modelId="{C8471F3D-E24D-4EDA-AC57-E227529881CD}" type="presParOf" srcId="{692D0472-97F4-486D-823F-B27A438E233B}" destId="{DC84DA14-EA23-4FBE-A994-1C4E6DBE79A3}" srcOrd="2" destOrd="0" presId="urn:microsoft.com/office/officeart/2005/8/layout/gear1"/>
    <dgm:cxn modelId="{A7D8726B-D99F-42AA-B994-172239913BA1}" type="presParOf" srcId="{692D0472-97F4-486D-823F-B27A438E233B}" destId="{228CBB7E-583D-437E-8B9B-A870D67773C0}" srcOrd="3" destOrd="0" presId="urn:microsoft.com/office/officeart/2005/8/layout/gear1"/>
    <dgm:cxn modelId="{8130281E-A64B-4F7D-8FE7-0D50747A2B07}" type="presParOf" srcId="{692D0472-97F4-486D-823F-B27A438E233B}" destId="{25A362B3-5314-4F70-88F8-A83BD782E868}" srcOrd="4" destOrd="0" presId="urn:microsoft.com/office/officeart/2005/8/layout/gear1"/>
    <dgm:cxn modelId="{D4F32730-2808-4801-9C4D-7C43A1D1F093}" type="presParOf" srcId="{692D0472-97F4-486D-823F-B27A438E233B}" destId="{56BBF778-D327-45FD-B2A8-26C38FC4110D}" srcOrd="5" destOrd="0" presId="urn:microsoft.com/office/officeart/2005/8/layout/gear1"/>
    <dgm:cxn modelId="{A095AC80-92F1-404D-9899-D05FFED95624}" type="presParOf" srcId="{692D0472-97F4-486D-823F-B27A438E233B}" destId="{68FDC146-6098-4EF6-970F-9FD5104FC952}" srcOrd="6" destOrd="0" presId="urn:microsoft.com/office/officeart/2005/8/layout/gear1"/>
    <dgm:cxn modelId="{211C112E-FB4F-41F5-AB62-50E1AEA9ED27}" type="presParOf" srcId="{692D0472-97F4-486D-823F-B27A438E233B}" destId="{83A12E71-9C04-490C-B5DB-1AE0AAB092EC}" srcOrd="7" destOrd="0" presId="urn:microsoft.com/office/officeart/2005/8/layout/gear1"/>
    <dgm:cxn modelId="{838C63A3-6D16-4D2F-9BF0-A869B0A8F005}" type="presParOf" srcId="{692D0472-97F4-486D-823F-B27A438E233B}" destId="{1A7D0073-7D51-4B29-924C-F3499D9E46F8}" srcOrd="8" destOrd="0" presId="urn:microsoft.com/office/officeart/2005/8/layout/gear1"/>
    <dgm:cxn modelId="{FDD17034-DBEB-45A4-BF0B-B7199BAAA39E}" type="presParOf" srcId="{692D0472-97F4-486D-823F-B27A438E233B}" destId="{4A160841-8996-4A42-9A64-45F7A68E994F}" srcOrd="9" destOrd="0" presId="urn:microsoft.com/office/officeart/2005/8/layout/gear1"/>
    <dgm:cxn modelId="{FA78FF2E-CC58-481E-92D8-E06CB45EC778}" type="presParOf" srcId="{692D0472-97F4-486D-823F-B27A438E233B}" destId="{7E559D5E-1723-4C61-A4CD-1674E8EA8588}" srcOrd="10" destOrd="0" presId="urn:microsoft.com/office/officeart/2005/8/layout/gear1"/>
    <dgm:cxn modelId="{648F0876-6F8A-4E7B-BE57-6FE705C990F4}" type="presParOf" srcId="{692D0472-97F4-486D-823F-B27A438E233B}" destId="{8DEC313F-F2D6-429C-9FC1-0C454A7E54DA}" srcOrd="11" destOrd="0" presId="urn:microsoft.com/office/officeart/2005/8/layout/gear1"/>
    <dgm:cxn modelId="{D4A9090F-1B08-4034-A6DF-823869357DB4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it-IT" sz="1200" b="0" dirty="0">
              <a:solidFill>
                <a:schemeClr val="bg1">
                  <a:lumMod val="75000"/>
                </a:schemeClr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noFill/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75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19050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10054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DC34FA4A-C2C2-4253-8B1C-AEB87EEE0F12}" type="presOf" srcId="{2D32EE0A-3E29-40EB-A2C5-9B546A1DCE9B}" destId="{DC84DA14-EA23-4FBE-A994-1C4E6DBE79A3}" srcOrd="2" destOrd="0" presId="urn:microsoft.com/office/officeart/2005/8/layout/gear1"/>
    <dgm:cxn modelId="{0A2B80A6-C1FF-404E-8E3C-8A6599F1F87C}" type="presOf" srcId="{EFB7916E-C27B-4164-85E1-B5526EB38522}" destId="{68FDC146-6098-4EF6-970F-9FD5104FC952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EFA8A043-BB3D-49F4-B7C6-B45AAE62B598}" type="presOf" srcId="{E99B47E5-E6C0-4B55-9458-D4A7F90492E5}" destId="{8DEC313F-F2D6-429C-9FC1-0C454A7E54DA}" srcOrd="0" destOrd="0" presId="urn:microsoft.com/office/officeart/2005/8/layout/gear1"/>
    <dgm:cxn modelId="{7EEB1C08-085F-410B-83FE-DBE836EA0D3F}" type="presOf" srcId="{4B340316-4131-4AB2-873B-509B710D8DA4}" destId="{25A362B3-5314-4F70-88F8-A83BD782E868}" srcOrd="1" destOrd="0" presId="urn:microsoft.com/office/officeart/2005/8/layout/gear1"/>
    <dgm:cxn modelId="{5F706CF1-F1A4-49EF-B4AC-7CF4A61BD22A}" type="presOf" srcId="{2D32EE0A-3E29-40EB-A2C5-9B546A1DCE9B}" destId="{A583B57B-6F57-4B13-83C7-2708EC22E563}" srcOrd="0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8B6904F9-70D5-458C-AE16-FD8C1B8E32A3}" type="presOf" srcId="{4B340316-4131-4AB2-873B-509B710D8DA4}" destId="{56BBF778-D327-45FD-B2A8-26C38FC4110D}" srcOrd="2" destOrd="0" presId="urn:microsoft.com/office/officeart/2005/8/layout/gear1"/>
    <dgm:cxn modelId="{470CF27D-818B-47FA-AC0A-8E36DF0301FB}" type="presOf" srcId="{EFB7916E-C27B-4164-85E1-B5526EB38522}" destId="{1A7D0073-7D51-4B29-924C-F3499D9E46F8}" srcOrd="2" destOrd="0" presId="urn:microsoft.com/office/officeart/2005/8/layout/gear1"/>
    <dgm:cxn modelId="{8C770F64-29FA-4198-BCFE-B047AC2E9C92}" type="presOf" srcId="{4B340316-4131-4AB2-873B-509B710D8DA4}" destId="{228CBB7E-583D-437E-8B9B-A870D67773C0}" srcOrd="0" destOrd="0" presId="urn:microsoft.com/office/officeart/2005/8/layout/gear1"/>
    <dgm:cxn modelId="{E2E01274-A1AC-4EB3-A26D-95EF2520734C}" type="presOf" srcId="{2D32EE0A-3E29-40EB-A2C5-9B546A1DCE9B}" destId="{C413EE7F-F5CF-4620-9DFE-C3E7F3393AE9}" srcOrd="1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419E68D6-67BF-4997-A9FE-BFDCD027F9AA}" type="presOf" srcId="{EFB7916E-C27B-4164-85E1-B5526EB38522}" destId="{4A160841-8996-4A42-9A64-45F7A68E994F}" srcOrd="3" destOrd="0" presId="urn:microsoft.com/office/officeart/2005/8/layout/gear1"/>
    <dgm:cxn modelId="{AA7608FB-FE75-4386-AC27-7EBB23BD1638}" type="presOf" srcId="{330ABD91-597F-4CD5-AB4E-96F1A1DA13D2}" destId="{E43C1255-C9A5-456A-B10F-061CD3947BD6}" srcOrd="0" destOrd="0" presId="urn:microsoft.com/office/officeart/2005/8/layout/gear1"/>
    <dgm:cxn modelId="{01759CE8-F6D5-45E8-A413-0E5D88D95E51}" type="presOf" srcId="{676D976B-0877-4A27-8AA2-44CA11AA2589}" destId="{7E559D5E-1723-4C61-A4CD-1674E8EA8588}" srcOrd="0" destOrd="0" presId="urn:microsoft.com/office/officeart/2005/8/layout/gear1"/>
    <dgm:cxn modelId="{4F0419E6-3AFC-480B-A354-7B6F23844166}" type="presOf" srcId="{EFB7916E-C27B-4164-85E1-B5526EB38522}" destId="{83A12E71-9C04-490C-B5DB-1AE0AAB092EC}" srcOrd="1" destOrd="0" presId="urn:microsoft.com/office/officeart/2005/8/layout/gear1"/>
    <dgm:cxn modelId="{B3B85A0E-B8FB-4B8B-9D6D-4DB7BA3885AE}" type="presOf" srcId="{B57E5448-EF01-4BB5-92E1-8D4B721170B6}" destId="{692D0472-97F4-486D-823F-B27A438E233B}" srcOrd="0" destOrd="0" presId="urn:microsoft.com/office/officeart/2005/8/layout/gear1"/>
    <dgm:cxn modelId="{49CD0F94-983F-4425-945F-8F798F4E0F87}" type="presParOf" srcId="{692D0472-97F4-486D-823F-B27A438E233B}" destId="{A583B57B-6F57-4B13-83C7-2708EC22E563}" srcOrd="0" destOrd="0" presId="urn:microsoft.com/office/officeart/2005/8/layout/gear1"/>
    <dgm:cxn modelId="{E159F356-A251-4F14-9A47-A181CD5962A2}" type="presParOf" srcId="{692D0472-97F4-486D-823F-B27A438E233B}" destId="{C413EE7F-F5CF-4620-9DFE-C3E7F3393AE9}" srcOrd="1" destOrd="0" presId="urn:microsoft.com/office/officeart/2005/8/layout/gear1"/>
    <dgm:cxn modelId="{A633B2D7-B64F-4DD7-83AE-C3070AC1CB1D}" type="presParOf" srcId="{692D0472-97F4-486D-823F-B27A438E233B}" destId="{DC84DA14-EA23-4FBE-A994-1C4E6DBE79A3}" srcOrd="2" destOrd="0" presId="urn:microsoft.com/office/officeart/2005/8/layout/gear1"/>
    <dgm:cxn modelId="{CBE1D005-52F3-4133-895F-5EBDD56B1120}" type="presParOf" srcId="{692D0472-97F4-486D-823F-B27A438E233B}" destId="{228CBB7E-583D-437E-8B9B-A870D67773C0}" srcOrd="3" destOrd="0" presId="urn:microsoft.com/office/officeart/2005/8/layout/gear1"/>
    <dgm:cxn modelId="{9A442A80-595A-44B6-A6D2-9E2CD6470267}" type="presParOf" srcId="{692D0472-97F4-486D-823F-B27A438E233B}" destId="{25A362B3-5314-4F70-88F8-A83BD782E868}" srcOrd="4" destOrd="0" presId="urn:microsoft.com/office/officeart/2005/8/layout/gear1"/>
    <dgm:cxn modelId="{D226621A-3066-4C45-B191-5CACDB1D7AE5}" type="presParOf" srcId="{692D0472-97F4-486D-823F-B27A438E233B}" destId="{56BBF778-D327-45FD-B2A8-26C38FC4110D}" srcOrd="5" destOrd="0" presId="urn:microsoft.com/office/officeart/2005/8/layout/gear1"/>
    <dgm:cxn modelId="{D67512DE-C8C6-4845-B204-5E5A5AA4AB0B}" type="presParOf" srcId="{692D0472-97F4-486D-823F-B27A438E233B}" destId="{68FDC146-6098-4EF6-970F-9FD5104FC952}" srcOrd="6" destOrd="0" presId="urn:microsoft.com/office/officeart/2005/8/layout/gear1"/>
    <dgm:cxn modelId="{7035DF27-FD4B-43FF-8997-A5C39A93E0A0}" type="presParOf" srcId="{692D0472-97F4-486D-823F-B27A438E233B}" destId="{83A12E71-9C04-490C-B5DB-1AE0AAB092EC}" srcOrd="7" destOrd="0" presId="urn:microsoft.com/office/officeart/2005/8/layout/gear1"/>
    <dgm:cxn modelId="{02EC81F7-D5E5-4434-90D1-C27B11CFC062}" type="presParOf" srcId="{692D0472-97F4-486D-823F-B27A438E233B}" destId="{1A7D0073-7D51-4B29-924C-F3499D9E46F8}" srcOrd="8" destOrd="0" presId="urn:microsoft.com/office/officeart/2005/8/layout/gear1"/>
    <dgm:cxn modelId="{DEF6DF51-F93E-4376-98A4-B61B0B85D1A1}" type="presParOf" srcId="{692D0472-97F4-486D-823F-B27A438E233B}" destId="{4A160841-8996-4A42-9A64-45F7A68E994F}" srcOrd="9" destOrd="0" presId="urn:microsoft.com/office/officeart/2005/8/layout/gear1"/>
    <dgm:cxn modelId="{84EB0B99-842B-43EF-9F28-54681C17991F}" type="presParOf" srcId="{692D0472-97F4-486D-823F-B27A438E233B}" destId="{7E559D5E-1723-4C61-A4CD-1674E8EA8588}" srcOrd="10" destOrd="0" presId="urn:microsoft.com/office/officeart/2005/8/layout/gear1"/>
    <dgm:cxn modelId="{33BFC640-8867-49DA-87CE-92B331464CFE}" type="presParOf" srcId="{692D0472-97F4-486D-823F-B27A438E233B}" destId="{8DEC313F-F2D6-429C-9FC1-0C454A7E54DA}" srcOrd="11" destOrd="0" presId="urn:microsoft.com/office/officeart/2005/8/layout/gear1"/>
    <dgm:cxn modelId="{5B26C04C-3C02-4788-BC66-0403D184891E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it-IT" sz="900" b="1" dirty="0">
              <a:solidFill>
                <a:schemeClr val="tx1"/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28575">
          <a:solidFill>
            <a:srgbClr val="009900"/>
          </a:solidFill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CCCB0E22-19CD-4962-90F7-31CA1B7E295E}" type="presOf" srcId="{2D32EE0A-3E29-40EB-A2C5-9B546A1DCE9B}" destId="{C413EE7F-F5CF-4620-9DFE-C3E7F3393AE9}" srcOrd="1" destOrd="0" presId="urn:microsoft.com/office/officeart/2005/8/layout/gear1"/>
    <dgm:cxn modelId="{84EB837D-F404-404D-B20A-F588F2B57310}" type="presOf" srcId="{2D32EE0A-3E29-40EB-A2C5-9B546A1DCE9B}" destId="{DC84DA14-EA23-4FBE-A994-1C4E6DBE79A3}" srcOrd="2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2174BD13-EBB0-46D6-AE28-AB8681B8F5BF}" type="presOf" srcId="{E99B47E5-E6C0-4B55-9458-D4A7F90492E5}" destId="{8DEC313F-F2D6-429C-9FC1-0C454A7E54DA}" srcOrd="0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C1FDBE9A-9FCB-4134-BE7B-48DEB5643F23}" type="presOf" srcId="{2D32EE0A-3E29-40EB-A2C5-9B546A1DCE9B}" destId="{A583B57B-6F57-4B13-83C7-2708EC22E563}" srcOrd="0" destOrd="0" presId="urn:microsoft.com/office/officeart/2005/8/layout/gear1"/>
    <dgm:cxn modelId="{0D985575-FC50-4775-9876-1A7FF0C26CD3}" type="presOf" srcId="{EFB7916E-C27B-4164-85E1-B5526EB38522}" destId="{1A7D0073-7D51-4B29-924C-F3499D9E46F8}" srcOrd="2" destOrd="0" presId="urn:microsoft.com/office/officeart/2005/8/layout/gear1"/>
    <dgm:cxn modelId="{6453731F-3C06-4098-AB0F-E1CA1A27596A}" type="presOf" srcId="{EFB7916E-C27B-4164-85E1-B5526EB38522}" destId="{83A12E71-9C04-490C-B5DB-1AE0AAB092EC}" srcOrd="1" destOrd="0" presId="urn:microsoft.com/office/officeart/2005/8/layout/gear1"/>
    <dgm:cxn modelId="{2800A545-8459-48A2-BB91-F233DE54F1ED}" type="presOf" srcId="{EFB7916E-C27B-4164-85E1-B5526EB38522}" destId="{68FDC146-6098-4EF6-970F-9FD5104FC952}" srcOrd="0" destOrd="0" presId="urn:microsoft.com/office/officeart/2005/8/layout/gear1"/>
    <dgm:cxn modelId="{18742EE8-111C-4D7B-86C5-82BADC1EE404}" type="presOf" srcId="{EFB7916E-C27B-4164-85E1-B5526EB38522}" destId="{4A160841-8996-4A42-9A64-45F7A68E994F}" srcOrd="3" destOrd="0" presId="urn:microsoft.com/office/officeart/2005/8/layout/gear1"/>
    <dgm:cxn modelId="{1E7314EA-E35D-4D71-A3D1-22C4938527E7}" type="presOf" srcId="{4B340316-4131-4AB2-873B-509B710D8DA4}" destId="{25A362B3-5314-4F70-88F8-A83BD782E868}" srcOrd="1" destOrd="0" presId="urn:microsoft.com/office/officeart/2005/8/layout/gear1"/>
    <dgm:cxn modelId="{087F9A40-7FBD-404F-BD80-C2481A5C0264}" type="presOf" srcId="{330ABD91-597F-4CD5-AB4E-96F1A1DA13D2}" destId="{E43C1255-C9A5-456A-B10F-061CD3947BD6}" srcOrd="0" destOrd="0" presId="urn:microsoft.com/office/officeart/2005/8/layout/gear1"/>
    <dgm:cxn modelId="{B93EFE88-60F7-4A0B-8ECA-1DB62C22BF79}" type="presOf" srcId="{4B340316-4131-4AB2-873B-509B710D8DA4}" destId="{56BBF778-D327-45FD-B2A8-26C38FC4110D}" srcOrd="2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203D4C70-026E-4D71-9A31-3FCFAB9DCC5D}" type="presOf" srcId="{B57E5448-EF01-4BB5-92E1-8D4B721170B6}" destId="{692D0472-97F4-486D-823F-B27A438E233B}" srcOrd="0" destOrd="0" presId="urn:microsoft.com/office/officeart/2005/8/layout/gear1"/>
    <dgm:cxn modelId="{83058178-5824-4252-B82D-92EECDF2B8B7}" type="presOf" srcId="{676D976B-0877-4A27-8AA2-44CA11AA2589}" destId="{7E559D5E-1723-4C61-A4CD-1674E8EA8588}" srcOrd="0" destOrd="0" presId="urn:microsoft.com/office/officeart/2005/8/layout/gear1"/>
    <dgm:cxn modelId="{FE6440FD-6BDE-4FAE-ACC8-ACE0542D71A4}" type="presOf" srcId="{4B340316-4131-4AB2-873B-509B710D8DA4}" destId="{228CBB7E-583D-437E-8B9B-A870D67773C0}" srcOrd="0" destOrd="0" presId="urn:microsoft.com/office/officeart/2005/8/layout/gear1"/>
    <dgm:cxn modelId="{26AE7102-4B4F-4E9F-A169-2816A30A03EF}" type="presParOf" srcId="{692D0472-97F4-486D-823F-B27A438E233B}" destId="{A583B57B-6F57-4B13-83C7-2708EC22E563}" srcOrd="0" destOrd="0" presId="urn:microsoft.com/office/officeart/2005/8/layout/gear1"/>
    <dgm:cxn modelId="{4B6F4770-0FB5-4B5C-B6C9-3988A27D4AEF}" type="presParOf" srcId="{692D0472-97F4-486D-823F-B27A438E233B}" destId="{C413EE7F-F5CF-4620-9DFE-C3E7F3393AE9}" srcOrd="1" destOrd="0" presId="urn:microsoft.com/office/officeart/2005/8/layout/gear1"/>
    <dgm:cxn modelId="{C8471F3D-E24D-4EDA-AC57-E227529881CD}" type="presParOf" srcId="{692D0472-97F4-486D-823F-B27A438E233B}" destId="{DC84DA14-EA23-4FBE-A994-1C4E6DBE79A3}" srcOrd="2" destOrd="0" presId="urn:microsoft.com/office/officeart/2005/8/layout/gear1"/>
    <dgm:cxn modelId="{A7D8726B-D99F-42AA-B994-172239913BA1}" type="presParOf" srcId="{692D0472-97F4-486D-823F-B27A438E233B}" destId="{228CBB7E-583D-437E-8B9B-A870D67773C0}" srcOrd="3" destOrd="0" presId="urn:microsoft.com/office/officeart/2005/8/layout/gear1"/>
    <dgm:cxn modelId="{8130281E-A64B-4F7D-8FE7-0D50747A2B07}" type="presParOf" srcId="{692D0472-97F4-486D-823F-B27A438E233B}" destId="{25A362B3-5314-4F70-88F8-A83BD782E868}" srcOrd="4" destOrd="0" presId="urn:microsoft.com/office/officeart/2005/8/layout/gear1"/>
    <dgm:cxn modelId="{D4F32730-2808-4801-9C4D-7C43A1D1F093}" type="presParOf" srcId="{692D0472-97F4-486D-823F-B27A438E233B}" destId="{56BBF778-D327-45FD-B2A8-26C38FC4110D}" srcOrd="5" destOrd="0" presId="urn:microsoft.com/office/officeart/2005/8/layout/gear1"/>
    <dgm:cxn modelId="{A095AC80-92F1-404D-9899-D05FFED95624}" type="presParOf" srcId="{692D0472-97F4-486D-823F-B27A438E233B}" destId="{68FDC146-6098-4EF6-970F-9FD5104FC952}" srcOrd="6" destOrd="0" presId="urn:microsoft.com/office/officeart/2005/8/layout/gear1"/>
    <dgm:cxn modelId="{211C112E-FB4F-41F5-AB62-50E1AEA9ED27}" type="presParOf" srcId="{692D0472-97F4-486D-823F-B27A438E233B}" destId="{83A12E71-9C04-490C-B5DB-1AE0AAB092EC}" srcOrd="7" destOrd="0" presId="urn:microsoft.com/office/officeart/2005/8/layout/gear1"/>
    <dgm:cxn modelId="{838C63A3-6D16-4D2F-9BF0-A869B0A8F005}" type="presParOf" srcId="{692D0472-97F4-486D-823F-B27A438E233B}" destId="{1A7D0073-7D51-4B29-924C-F3499D9E46F8}" srcOrd="8" destOrd="0" presId="urn:microsoft.com/office/officeart/2005/8/layout/gear1"/>
    <dgm:cxn modelId="{FDD17034-DBEB-45A4-BF0B-B7199BAAA39E}" type="presParOf" srcId="{692D0472-97F4-486D-823F-B27A438E233B}" destId="{4A160841-8996-4A42-9A64-45F7A68E994F}" srcOrd="9" destOrd="0" presId="urn:microsoft.com/office/officeart/2005/8/layout/gear1"/>
    <dgm:cxn modelId="{FA78FF2E-CC58-481E-92D8-E06CB45EC778}" type="presParOf" srcId="{692D0472-97F4-486D-823F-B27A438E233B}" destId="{7E559D5E-1723-4C61-A4CD-1674E8EA8588}" srcOrd="10" destOrd="0" presId="urn:microsoft.com/office/officeart/2005/8/layout/gear1"/>
    <dgm:cxn modelId="{648F0876-6F8A-4E7B-BE57-6FE705C990F4}" type="presParOf" srcId="{692D0472-97F4-486D-823F-B27A438E233B}" destId="{8DEC313F-F2D6-429C-9FC1-0C454A7E54DA}" srcOrd="11" destOrd="0" presId="urn:microsoft.com/office/officeart/2005/8/layout/gear1"/>
    <dgm:cxn modelId="{D4A9090F-1B08-4034-A6DF-823869357DB4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it-IT" sz="1200" b="0" dirty="0">
              <a:solidFill>
                <a:schemeClr val="bg1">
                  <a:lumMod val="75000"/>
                </a:schemeClr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noFill/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65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19050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75000"/>
                </a:schemeClr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>
        <a:ln w="28575">
          <a:noFill/>
        </a:ln>
      </dgm:spPr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10054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EF835AC4-4962-4DA4-9CE8-0D1B9FF94333}" type="presOf" srcId="{4B340316-4131-4AB2-873B-509B710D8DA4}" destId="{56BBF778-D327-45FD-B2A8-26C38FC4110D}" srcOrd="2" destOrd="0" presId="urn:microsoft.com/office/officeart/2005/8/layout/gear1"/>
    <dgm:cxn modelId="{1E9F9CB2-230B-4D18-836C-10C5B38BBC64}" type="presOf" srcId="{B57E5448-EF01-4BB5-92E1-8D4B721170B6}" destId="{692D0472-97F4-486D-823F-B27A438E233B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E0B3759C-A754-48F1-84E7-1F728A3072EB}" type="presOf" srcId="{4B340316-4131-4AB2-873B-509B710D8DA4}" destId="{25A362B3-5314-4F70-88F8-A83BD782E868}" srcOrd="1" destOrd="0" presId="urn:microsoft.com/office/officeart/2005/8/layout/gear1"/>
    <dgm:cxn modelId="{B257D358-5DC4-4ADC-A258-BA95B8564B0A}" type="presOf" srcId="{2D32EE0A-3E29-40EB-A2C5-9B546A1DCE9B}" destId="{A583B57B-6F57-4B13-83C7-2708EC22E563}" srcOrd="0" destOrd="0" presId="urn:microsoft.com/office/officeart/2005/8/layout/gear1"/>
    <dgm:cxn modelId="{C80CC0E2-8359-4001-9518-8A2477B111C9}" type="presOf" srcId="{EFB7916E-C27B-4164-85E1-B5526EB38522}" destId="{83A12E71-9C04-490C-B5DB-1AE0AAB092EC}" srcOrd="1" destOrd="0" presId="urn:microsoft.com/office/officeart/2005/8/layout/gear1"/>
    <dgm:cxn modelId="{D3D5E008-3AC2-40A6-A405-6F2E01C18A38}" type="presOf" srcId="{676D976B-0877-4A27-8AA2-44CA11AA2589}" destId="{7E559D5E-1723-4C61-A4CD-1674E8EA8588}" srcOrd="0" destOrd="0" presId="urn:microsoft.com/office/officeart/2005/8/layout/gear1"/>
    <dgm:cxn modelId="{770173CB-79D0-496F-8C9F-CF19AFDCD032}" type="presOf" srcId="{EFB7916E-C27B-4164-85E1-B5526EB38522}" destId="{1A7D0073-7D51-4B29-924C-F3499D9E46F8}" srcOrd="2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6CEFD0FF-6CD0-48AA-8C5C-E0D41ED195FB}" type="presOf" srcId="{330ABD91-597F-4CD5-AB4E-96F1A1DA13D2}" destId="{E43C1255-C9A5-456A-B10F-061CD3947BD6}" srcOrd="0" destOrd="0" presId="urn:microsoft.com/office/officeart/2005/8/layout/gear1"/>
    <dgm:cxn modelId="{5F41D8E1-72FA-4C5A-B323-5B00F8F746A0}" type="presOf" srcId="{EFB7916E-C27B-4164-85E1-B5526EB38522}" destId="{4A160841-8996-4A42-9A64-45F7A68E994F}" srcOrd="3" destOrd="0" presId="urn:microsoft.com/office/officeart/2005/8/layout/gear1"/>
    <dgm:cxn modelId="{19408C7C-16E3-4E15-AF03-6F7EB1F894C4}" type="presOf" srcId="{2D32EE0A-3E29-40EB-A2C5-9B546A1DCE9B}" destId="{C413EE7F-F5CF-4620-9DFE-C3E7F3393AE9}" srcOrd="1" destOrd="0" presId="urn:microsoft.com/office/officeart/2005/8/layout/gear1"/>
    <dgm:cxn modelId="{32CB1B66-3C1A-49A9-A221-1D436E2B60ED}" type="presOf" srcId="{4B340316-4131-4AB2-873B-509B710D8DA4}" destId="{228CBB7E-583D-437E-8B9B-A870D67773C0}" srcOrd="0" destOrd="0" presId="urn:microsoft.com/office/officeart/2005/8/layout/gear1"/>
    <dgm:cxn modelId="{0B8A62C1-1EFD-45E7-9504-8FF25FBB15FB}" type="presOf" srcId="{2D32EE0A-3E29-40EB-A2C5-9B546A1DCE9B}" destId="{DC84DA14-EA23-4FBE-A994-1C4E6DBE79A3}" srcOrd="2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A5AEF344-7483-439A-BB44-8C3F015295D0}" type="presOf" srcId="{E99B47E5-E6C0-4B55-9458-D4A7F90492E5}" destId="{8DEC313F-F2D6-429C-9FC1-0C454A7E54DA}" srcOrd="0" destOrd="0" presId="urn:microsoft.com/office/officeart/2005/8/layout/gear1"/>
    <dgm:cxn modelId="{CB62BFC2-2BB1-4D5C-8D2E-C2FB51AD1953}" type="presOf" srcId="{EFB7916E-C27B-4164-85E1-B5526EB38522}" destId="{68FDC146-6098-4EF6-970F-9FD5104FC952}" srcOrd="0" destOrd="0" presId="urn:microsoft.com/office/officeart/2005/8/layout/gear1"/>
    <dgm:cxn modelId="{9C505079-64E2-4D09-A0FA-7A7F161EA2B0}" type="presParOf" srcId="{692D0472-97F4-486D-823F-B27A438E233B}" destId="{A583B57B-6F57-4B13-83C7-2708EC22E563}" srcOrd="0" destOrd="0" presId="urn:microsoft.com/office/officeart/2005/8/layout/gear1"/>
    <dgm:cxn modelId="{2AD0E1A4-95F9-4E69-A9F0-EE4635FE38E4}" type="presParOf" srcId="{692D0472-97F4-486D-823F-B27A438E233B}" destId="{C413EE7F-F5CF-4620-9DFE-C3E7F3393AE9}" srcOrd="1" destOrd="0" presId="urn:microsoft.com/office/officeart/2005/8/layout/gear1"/>
    <dgm:cxn modelId="{1B3AA1D4-A59A-4A1F-86BC-C0348916BEC8}" type="presParOf" srcId="{692D0472-97F4-486D-823F-B27A438E233B}" destId="{DC84DA14-EA23-4FBE-A994-1C4E6DBE79A3}" srcOrd="2" destOrd="0" presId="urn:microsoft.com/office/officeart/2005/8/layout/gear1"/>
    <dgm:cxn modelId="{EFE92150-BB91-4759-99C2-6A23C148C419}" type="presParOf" srcId="{692D0472-97F4-486D-823F-B27A438E233B}" destId="{228CBB7E-583D-437E-8B9B-A870D67773C0}" srcOrd="3" destOrd="0" presId="urn:microsoft.com/office/officeart/2005/8/layout/gear1"/>
    <dgm:cxn modelId="{5BC83BE6-6CBB-4EC4-9F6B-427278CB1AE6}" type="presParOf" srcId="{692D0472-97F4-486D-823F-B27A438E233B}" destId="{25A362B3-5314-4F70-88F8-A83BD782E868}" srcOrd="4" destOrd="0" presId="urn:microsoft.com/office/officeart/2005/8/layout/gear1"/>
    <dgm:cxn modelId="{F96DD327-F176-41A4-93F8-E65601426C82}" type="presParOf" srcId="{692D0472-97F4-486D-823F-B27A438E233B}" destId="{56BBF778-D327-45FD-B2A8-26C38FC4110D}" srcOrd="5" destOrd="0" presId="urn:microsoft.com/office/officeart/2005/8/layout/gear1"/>
    <dgm:cxn modelId="{04E4B1A6-E554-42B5-A03A-5CB5FD9DF856}" type="presParOf" srcId="{692D0472-97F4-486D-823F-B27A438E233B}" destId="{68FDC146-6098-4EF6-970F-9FD5104FC952}" srcOrd="6" destOrd="0" presId="urn:microsoft.com/office/officeart/2005/8/layout/gear1"/>
    <dgm:cxn modelId="{47EEBAD3-C3DB-45F7-99E8-873A18AD47CD}" type="presParOf" srcId="{692D0472-97F4-486D-823F-B27A438E233B}" destId="{83A12E71-9C04-490C-B5DB-1AE0AAB092EC}" srcOrd="7" destOrd="0" presId="urn:microsoft.com/office/officeart/2005/8/layout/gear1"/>
    <dgm:cxn modelId="{6EA22F6E-D531-44B4-A0B9-1C7214774D74}" type="presParOf" srcId="{692D0472-97F4-486D-823F-B27A438E233B}" destId="{1A7D0073-7D51-4B29-924C-F3499D9E46F8}" srcOrd="8" destOrd="0" presId="urn:microsoft.com/office/officeart/2005/8/layout/gear1"/>
    <dgm:cxn modelId="{61C1C025-1FD0-4F9F-BD91-D991FA94293A}" type="presParOf" srcId="{692D0472-97F4-486D-823F-B27A438E233B}" destId="{4A160841-8996-4A42-9A64-45F7A68E994F}" srcOrd="9" destOrd="0" presId="urn:microsoft.com/office/officeart/2005/8/layout/gear1"/>
    <dgm:cxn modelId="{7378B196-87FA-4EB2-A142-18F817D22AD3}" type="presParOf" srcId="{692D0472-97F4-486D-823F-B27A438E233B}" destId="{7E559D5E-1723-4C61-A4CD-1674E8EA8588}" srcOrd="10" destOrd="0" presId="urn:microsoft.com/office/officeart/2005/8/layout/gear1"/>
    <dgm:cxn modelId="{88C64BF1-E7F3-4603-A374-585CC66FCDDC}" type="presParOf" srcId="{692D0472-97F4-486D-823F-B27A438E233B}" destId="{8DEC313F-F2D6-429C-9FC1-0C454A7E54DA}" srcOrd="11" destOrd="0" presId="urn:microsoft.com/office/officeart/2005/8/layout/gear1"/>
    <dgm:cxn modelId="{7FEF8B92-BAA9-4390-90FF-7C5179C9E90F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0" dirty="0">
              <a:solidFill>
                <a:schemeClr val="bg1">
                  <a:lumMod val="65000"/>
                </a:schemeClr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28575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it-IT" sz="900" b="1" dirty="0">
              <a:solidFill>
                <a:schemeClr val="tx1"/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>
        <a:ln w="28575">
          <a:solidFill>
            <a:srgbClr val="009900"/>
          </a:solidFill>
        </a:ln>
      </dgm:spPr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1AC9247C-8C70-4A97-9F0F-8598AD607C3B}" type="presOf" srcId="{EFB7916E-C27B-4164-85E1-B5526EB38522}" destId="{4A160841-8996-4A42-9A64-45F7A68E994F}" srcOrd="3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307F4C52-9E5D-462C-801F-548E5842986C}" type="presOf" srcId="{B57E5448-EF01-4BB5-92E1-8D4B721170B6}" destId="{692D0472-97F4-486D-823F-B27A438E233B}" srcOrd="0" destOrd="0" presId="urn:microsoft.com/office/officeart/2005/8/layout/gear1"/>
    <dgm:cxn modelId="{6C8754F5-E6A1-46F8-B5EE-BBDF96434D31}" type="presOf" srcId="{4B340316-4131-4AB2-873B-509B710D8DA4}" destId="{25A362B3-5314-4F70-88F8-A83BD782E868}" srcOrd="1" destOrd="0" presId="urn:microsoft.com/office/officeart/2005/8/layout/gear1"/>
    <dgm:cxn modelId="{8B140B79-39B2-41ED-885E-8BD3F4C443DA}" type="presOf" srcId="{2D32EE0A-3E29-40EB-A2C5-9B546A1DCE9B}" destId="{DC84DA14-EA23-4FBE-A994-1C4E6DBE79A3}" srcOrd="2" destOrd="0" presId="urn:microsoft.com/office/officeart/2005/8/layout/gear1"/>
    <dgm:cxn modelId="{58C07DC8-CDD1-4FA5-9347-76A87AD5E281}" type="presOf" srcId="{EFB7916E-C27B-4164-85E1-B5526EB38522}" destId="{68FDC146-6098-4EF6-970F-9FD5104FC952}" srcOrd="0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6488EF47-6C62-4DD1-B683-CC1DDE3FF54F}" type="presOf" srcId="{EFB7916E-C27B-4164-85E1-B5526EB38522}" destId="{83A12E71-9C04-490C-B5DB-1AE0AAB092EC}" srcOrd="1" destOrd="0" presId="urn:microsoft.com/office/officeart/2005/8/layout/gear1"/>
    <dgm:cxn modelId="{C48ED1EF-A5ED-4002-9157-A7BBA24C1B58}" type="presOf" srcId="{4B340316-4131-4AB2-873B-509B710D8DA4}" destId="{228CBB7E-583D-437E-8B9B-A870D67773C0}" srcOrd="0" destOrd="0" presId="urn:microsoft.com/office/officeart/2005/8/layout/gear1"/>
    <dgm:cxn modelId="{874EE9B8-70A8-452B-B39F-9D4060D10DDF}" type="presOf" srcId="{676D976B-0877-4A27-8AA2-44CA11AA2589}" destId="{7E559D5E-1723-4C61-A4CD-1674E8EA8588}" srcOrd="0" destOrd="0" presId="urn:microsoft.com/office/officeart/2005/8/layout/gear1"/>
    <dgm:cxn modelId="{A59FA408-E05B-4789-9FF3-B0EEEFF96AD8}" type="presOf" srcId="{330ABD91-597F-4CD5-AB4E-96F1A1DA13D2}" destId="{E43C1255-C9A5-456A-B10F-061CD3947BD6}" srcOrd="0" destOrd="0" presId="urn:microsoft.com/office/officeart/2005/8/layout/gear1"/>
    <dgm:cxn modelId="{2ADF1FDF-CB99-4A2B-9011-E5A238FAE012}" type="presOf" srcId="{2D32EE0A-3E29-40EB-A2C5-9B546A1DCE9B}" destId="{C413EE7F-F5CF-4620-9DFE-C3E7F3393AE9}" srcOrd="1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38799421-5248-425E-BD06-FDA20CEC54AF}" type="presOf" srcId="{2D32EE0A-3E29-40EB-A2C5-9B546A1DCE9B}" destId="{A583B57B-6F57-4B13-83C7-2708EC22E563}" srcOrd="0" destOrd="0" presId="urn:microsoft.com/office/officeart/2005/8/layout/gear1"/>
    <dgm:cxn modelId="{14EB21E1-A0B5-4690-B1BE-B39C9BB9B3C2}" type="presOf" srcId="{EFB7916E-C27B-4164-85E1-B5526EB38522}" destId="{1A7D0073-7D51-4B29-924C-F3499D9E46F8}" srcOrd="2" destOrd="0" presId="urn:microsoft.com/office/officeart/2005/8/layout/gear1"/>
    <dgm:cxn modelId="{73476FFC-77AD-45FD-A32D-ACCF4B787278}" type="presOf" srcId="{4B340316-4131-4AB2-873B-509B710D8DA4}" destId="{56BBF778-D327-45FD-B2A8-26C38FC4110D}" srcOrd="2" destOrd="0" presId="urn:microsoft.com/office/officeart/2005/8/layout/gear1"/>
    <dgm:cxn modelId="{9AF85742-F374-4578-B89C-9C6666752FD0}" type="presOf" srcId="{E99B47E5-E6C0-4B55-9458-D4A7F90492E5}" destId="{8DEC313F-F2D6-429C-9FC1-0C454A7E54DA}" srcOrd="0" destOrd="0" presId="urn:microsoft.com/office/officeart/2005/8/layout/gear1"/>
    <dgm:cxn modelId="{3F7C42CE-D276-4D2D-839C-2921C234CBC3}" type="presParOf" srcId="{692D0472-97F4-486D-823F-B27A438E233B}" destId="{A583B57B-6F57-4B13-83C7-2708EC22E563}" srcOrd="0" destOrd="0" presId="urn:microsoft.com/office/officeart/2005/8/layout/gear1"/>
    <dgm:cxn modelId="{63D590D5-B7EA-49EE-9804-BD8A7C3A2C2D}" type="presParOf" srcId="{692D0472-97F4-486D-823F-B27A438E233B}" destId="{C413EE7F-F5CF-4620-9DFE-C3E7F3393AE9}" srcOrd="1" destOrd="0" presId="urn:microsoft.com/office/officeart/2005/8/layout/gear1"/>
    <dgm:cxn modelId="{9C097A79-6ADE-414A-9A3D-F20E6FE2245E}" type="presParOf" srcId="{692D0472-97F4-486D-823F-B27A438E233B}" destId="{DC84DA14-EA23-4FBE-A994-1C4E6DBE79A3}" srcOrd="2" destOrd="0" presId="urn:microsoft.com/office/officeart/2005/8/layout/gear1"/>
    <dgm:cxn modelId="{6FFF2412-FBA1-4474-81BC-5133B6BA5EF6}" type="presParOf" srcId="{692D0472-97F4-486D-823F-B27A438E233B}" destId="{228CBB7E-583D-437E-8B9B-A870D67773C0}" srcOrd="3" destOrd="0" presId="urn:microsoft.com/office/officeart/2005/8/layout/gear1"/>
    <dgm:cxn modelId="{3F5ACECF-2C0B-4D6A-BB16-3002FE1BEED3}" type="presParOf" srcId="{692D0472-97F4-486D-823F-B27A438E233B}" destId="{25A362B3-5314-4F70-88F8-A83BD782E868}" srcOrd="4" destOrd="0" presId="urn:microsoft.com/office/officeart/2005/8/layout/gear1"/>
    <dgm:cxn modelId="{5D408F22-8E8B-446E-A128-574592B083AB}" type="presParOf" srcId="{692D0472-97F4-486D-823F-B27A438E233B}" destId="{56BBF778-D327-45FD-B2A8-26C38FC4110D}" srcOrd="5" destOrd="0" presId="urn:microsoft.com/office/officeart/2005/8/layout/gear1"/>
    <dgm:cxn modelId="{774B29D0-E6C1-435A-88A8-125BACE88E8D}" type="presParOf" srcId="{692D0472-97F4-486D-823F-B27A438E233B}" destId="{68FDC146-6098-4EF6-970F-9FD5104FC952}" srcOrd="6" destOrd="0" presId="urn:microsoft.com/office/officeart/2005/8/layout/gear1"/>
    <dgm:cxn modelId="{D1251AC0-EB5F-4458-989C-3312231D5632}" type="presParOf" srcId="{692D0472-97F4-486D-823F-B27A438E233B}" destId="{83A12E71-9C04-490C-B5DB-1AE0AAB092EC}" srcOrd="7" destOrd="0" presId="urn:microsoft.com/office/officeart/2005/8/layout/gear1"/>
    <dgm:cxn modelId="{BA93983C-20FC-433D-B3BD-1C430CDA7C90}" type="presParOf" srcId="{692D0472-97F4-486D-823F-B27A438E233B}" destId="{1A7D0073-7D51-4B29-924C-F3499D9E46F8}" srcOrd="8" destOrd="0" presId="urn:microsoft.com/office/officeart/2005/8/layout/gear1"/>
    <dgm:cxn modelId="{46D74D56-A483-487A-A959-19463D824C0B}" type="presParOf" srcId="{692D0472-97F4-486D-823F-B27A438E233B}" destId="{4A160841-8996-4A42-9A64-45F7A68E994F}" srcOrd="9" destOrd="0" presId="urn:microsoft.com/office/officeart/2005/8/layout/gear1"/>
    <dgm:cxn modelId="{16BBFF52-0CF6-4659-AD56-BEF86863155B}" type="presParOf" srcId="{692D0472-97F4-486D-823F-B27A438E233B}" destId="{7E559D5E-1723-4C61-A4CD-1674E8EA8588}" srcOrd="10" destOrd="0" presId="urn:microsoft.com/office/officeart/2005/8/layout/gear1"/>
    <dgm:cxn modelId="{DFDBDEC2-B733-4ECD-8A46-74047A847F2E}" type="presParOf" srcId="{692D0472-97F4-486D-823F-B27A438E233B}" destId="{8DEC313F-F2D6-429C-9FC1-0C454A7E54DA}" srcOrd="11" destOrd="0" presId="urn:microsoft.com/office/officeart/2005/8/layout/gear1"/>
    <dgm:cxn modelId="{57D5893F-6C67-4441-A646-FD764E7F05F5}" type="presParOf" srcId="{692D0472-97F4-486D-823F-B27A438E233B}" destId="{E43C1255-C9A5-456A-B10F-061CD3947BD6}" srcOrd="12" destOrd="0" presId="urn:microsoft.com/office/officeart/2005/8/layout/gear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it-IT" sz="1200" b="0" dirty="0">
              <a:solidFill>
                <a:schemeClr val="bg1">
                  <a:lumMod val="75000"/>
                </a:schemeClr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noFill/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65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19050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75000"/>
                </a:schemeClr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>
        <a:ln w="28575">
          <a:noFill/>
        </a:ln>
      </dgm:spPr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10054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A0CE281A-61BE-4DE2-9C85-4FA23EA12F91}" type="presOf" srcId="{4B340316-4131-4AB2-873B-509B710D8DA4}" destId="{228CBB7E-583D-437E-8B9B-A870D67773C0}" srcOrd="0" destOrd="0" presId="urn:microsoft.com/office/officeart/2005/8/layout/gear1"/>
    <dgm:cxn modelId="{EF0DCE2F-D197-4BC7-8524-1D4F440ED74A}" type="presOf" srcId="{E99B47E5-E6C0-4B55-9458-D4A7F90492E5}" destId="{8DEC313F-F2D6-429C-9FC1-0C454A7E54DA}" srcOrd="0" destOrd="0" presId="urn:microsoft.com/office/officeart/2005/8/layout/gear1"/>
    <dgm:cxn modelId="{5C016122-74EB-4D72-BD00-006F7AA4E4E2}" type="presOf" srcId="{2D32EE0A-3E29-40EB-A2C5-9B546A1DCE9B}" destId="{C413EE7F-F5CF-4620-9DFE-C3E7F3393AE9}" srcOrd="1" destOrd="0" presId="urn:microsoft.com/office/officeart/2005/8/layout/gear1"/>
    <dgm:cxn modelId="{C6C75416-7045-4E4A-8664-E84FDE609120}" type="presOf" srcId="{4B340316-4131-4AB2-873B-509B710D8DA4}" destId="{25A362B3-5314-4F70-88F8-A83BD782E868}" srcOrd="1" destOrd="0" presId="urn:microsoft.com/office/officeart/2005/8/layout/gear1"/>
    <dgm:cxn modelId="{60EA79AD-AE7A-4397-AE1C-62561A82725E}" type="presOf" srcId="{2D32EE0A-3E29-40EB-A2C5-9B546A1DCE9B}" destId="{A583B57B-6F57-4B13-83C7-2708EC22E563}" srcOrd="0" destOrd="0" presId="urn:microsoft.com/office/officeart/2005/8/layout/gear1"/>
    <dgm:cxn modelId="{45C26522-16BB-43E3-A109-7033725BBA9D}" type="presOf" srcId="{2D32EE0A-3E29-40EB-A2C5-9B546A1DCE9B}" destId="{DC84DA14-EA23-4FBE-A994-1C4E6DBE79A3}" srcOrd="2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8ECDED4D-D643-4336-A7B2-5BF432EC7AAA}" type="presOf" srcId="{EFB7916E-C27B-4164-85E1-B5526EB38522}" destId="{1A7D0073-7D51-4B29-924C-F3499D9E46F8}" srcOrd="2" destOrd="0" presId="urn:microsoft.com/office/officeart/2005/8/layout/gear1"/>
    <dgm:cxn modelId="{940D8428-73CF-4A74-AE32-26EFA3563202}" type="presOf" srcId="{EFB7916E-C27B-4164-85E1-B5526EB38522}" destId="{68FDC146-6098-4EF6-970F-9FD5104FC952}" srcOrd="0" destOrd="0" presId="urn:microsoft.com/office/officeart/2005/8/layout/gear1"/>
    <dgm:cxn modelId="{C1E5BB26-4D2A-4283-8536-BE5CEAF24B9A}" type="presOf" srcId="{EFB7916E-C27B-4164-85E1-B5526EB38522}" destId="{4A160841-8996-4A42-9A64-45F7A68E994F}" srcOrd="3" destOrd="0" presId="urn:microsoft.com/office/officeart/2005/8/layout/gear1"/>
    <dgm:cxn modelId="{D77377BF-1624-4465-B0DD-F72D3E6A9A56}" type="presOf" srcId="{330ABD91-597F-4CD5-AB4E-96F1A1DA13D2}" destId="{E43C1255-C9A5-456A-B10F-061CD3947BD6}" srcOrd="0" destOrd="0" presId="urn:microsoft.com/office/officeart/2005/8/layout/gear1"/>
    <dgm:cxn modelId="{C094454E-BAC8-4624-B40A-7867A3598082}" type="presOf" srcId="{676D976B-0877-4A27-8AA2-44CA11AA2589}" destId="{7E559D5E-1723-4C61-A4CD-1674E8EA8588}" srcOrd="0" destOrd="0" presId="urn:microsoft.com/office/officeart/2005/8/layout/gear1"/>
    <dgm:cxn modelId="{D5711044-7E84-4C3D-BE08-0E5D55CF7BAC}" type="presOf" srcId="{4B340316-4131-4AB2-873B-509B710D8DA4}" destId="{56BBF778-D327-45FD-B2A8-26C38FC4110D}" srcOrd="2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84B8B06D-B9D5-4D23-B69E-85739FB59FF2}" type="presOf" srcId="{EFB7916E-C27B-4164-85E1-B5526EB38522}" destId="{83A12E71-9C04-490C-B5DB-1AE0AAB092EC}" srcOrd="1" destOrd="0" presId="urn:microsoft.com/office/officeart/2005/8/layout/gear1"/>
    <dgm:cxn modelId="{F69957C2-0CB8-4A40-ACCF-4A2CB2FC0690}" type="presOf" srcId="{B57E5448-EF01-4BB5-92E1-8D4B721170B6}" destId="{692D0472-97F4-486D-823F-B27A438E233B}" srcOrd="0" destOrd="0" presId="urn:microsoft.com/office/officeart/2005/8/layout/gear1"/>
    <dgm:cxn modelId="{E4307855-2DC3-4037-9A81-E479B7116AE9}" type="presParOf" srcId="{692D0472-97F4-486D-823F-B27A438E233B}" destId="{A583B57B-6F57-4B13-83C7-2708EC22E563}" srcOrd="0" destOrd="0" presId="urn:microsoft.com/office/officeart/2005/8/layout/gear1"/>
    <dgm:cxn modelId="{8185D7E7-1994-48E3-9119-118FB0539E7E}" type="presParOf" srcId="{692D0472-97F4-486D-823F-B27A438E233B}" destId="{C413EE7F-F5CF-4620-9DFE-C3E7F3393AE9}" srcOrd="1" destOrd="0" presId="urn:microsoft.com/office/officeart/2005/8/layout/gear1"/>
    <dgm:cxn modelId="{2650213A-D4BC-49CD-AAD1-30BBF9A5EDE2}" type="presParOf" srcId="{692D0472-97F4-486D-823F-B27A438E233B}" destId="{DC84DA14-EA23-4FBE-A994-1C4E6DBE79A3}" srcOrd="2" destOrd="0" presId="urn:microsoft.com/office/officeart/2005/8/layout/gear1"/>
    <dgm:cxn modelId="{6158CCFB-9973-4712-A4D0-CEDD076700C3}" type="presParOf" srcId="{692D0472-97F4-486D-823F-B27A438E233B}" destId="{228CBB7E-583D-437E-8B9B-A870D67773C0}" srcOrd="3" destOrd="0" presId="urn:microsoft.com/office/officeart/2005/8/layout/gear1"/>
    <dgm:cxn modelId="{9212E143-97BA-4AC6-9D9B-484325366704}" type="presParOf" srcId="{692D0472-97F4-486D-823F-B27A438E233B}" destId="{25A362B3-5314-4F70-88F8-A83BD782E868}" srcOrd="4" destOrd="0" presId="urn:microsoft.com/office/officeart/2005/8/layout/gear1"/>
    <dgm:cxn modelId="{A93E9FC2-6E25-4F72-A7C4-B21441E1026B}" type="presParOf" srcId="{692D0472-97F4-486D-823F-B27A438E233B}" destId="{56BBF778-D327-45FD-B2A8-26C38FC4110D}" srcOrd="5" destOrd="0" presId="urn:microsoft.com/office/officeart/2005/8/layout/gear1"/>
    <dgm:cxn modelId="{8CF0DD87-4C20-4590-9678-72F765965BAA}" type="presParOf" srcId="{692D0472-97F4-486D-823F-B27A438E233B}" destId="{68FDC146-6098-4EF6-970F-9FD5104FC952}" srcOrd="6" destOrd="0" presId="urn:microsoft.com/office/officeart/2005/8/layout/gear1"/>
    <dgm:cxn modelId="{8A770C6F-7F7E-4C0F-9535-1E356CEF02C2}" type="presParOf" srcId="{692D0472-97F4-486D-823F-B27A438E233B}" destId="{83A12E71-9C04-490C-B5DB-1AE0AAB092EC}" srcOrd="7" destOrd="0" presId="urn:microsoft.com/office/officeart/2005/8/layout/gear1"/>
    <dgm:cxn modelId="{7C942F59-99D1-43BD-9891-B1EBB3EEB589}" type="presParOf" srcId="{692D0472-97F4-486D-823F-B27A438E233B}" destId="{1A7D0073-7D51-4B29-924C-F3499D9E46F8}" srcOrd="8" destOrd="0" presId="urn:microsoft.com/office/officeart/2005/8/layout/gear1"/>
    <dgm:cxn modelId="{CD555869-C210-42DF-B206-CDD80EA4D972}" type="presParOf" srcId="{692D0472-97F4-486D-823F-B27A438E233B}" destId="{4A160841-8996-4A42-9A64-45F7A68E994F}" srcOrd="9" destOrd="0" presId="urn:microsoft.com/office/officeart/2005/8/layout/gear1"/>
    <dgm:cxn modelId="{9CB08FB3-0A11-4A3F-B416-79ADA824C3D6}" type="presParOf" srcId="{692D0472-97F4-486D-823F-B27A438E233B}" destId="{7E559D5E-1723-4C61-A4CD-1674E8EA8588}" srcOrd="10" destOrd="0" presId="urn:microsoft.com/office/officeart/2005/8/layout/gear1"/>
    <dgm:cxn modelId="{1F43D8B4-C67C-467F-A398-BC1BE86960E1}" type="presParOf" srcId="{692D0472-97F4-486D-823F-B27A438E233B}" destId="{8DEC313F-F2D6-429C-9FC1-0C454A7E54DA}" srcOrd="11" destOrd="0" presId="urn:microsoft.com/office/officeart/2005/8/layout/gear1"/>
    <dgm:cxn modelId="{6C949621-601B-4CBE-8013-A862F2DD1446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0" dirty="0">
              <a:solidFill>
                <a:schemeClr val="bg1">
                  <a:lumMod val="65000"/>
                </a:schemeClr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28575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it-IT" sz="900" b="1" dirty="0">
              <a:solidFill>
                <a:schemeClr val="tx1"/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>
        <a:ln w="28575">
          <a:solidFill>
            <a:srgbClr val="009900"/>
          </a:solidFill>
        </a:ln>
      </dgm:spPr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5EE4FDD9-004B-42D4-B01C-9984E389C769}" type="presOf" srcId="{EFB7916E-C27B-4164-85E1-B5526EB38522}" destId="{1A7D0073-7D51-4B29-924C-F3499D9E46F8}" srcOrd="2" destOrd="0" presId="urn:microsoft.com/office/officeart/2005/8/layout/gear1"/>
    <dgm:cxn modelId="{6B35070D-A439-4F26-B10F-45C187AE6475}" type="presOf" srcId="{4B340316-4131-4AB2-873B-509B710D8DA4}" destId="{228CBB7E-583D-437E-8B9B-A870D67773C0}" srcOrd="0" destOrd="0" presId="urn:microsoft.com/office/officeart/2005/8/layout/gear1"/>
    <dgm:cxn modelId="{2EB410C5-60ED-4317-B465-314B8F970DF2}" type="presOf" srcId="{4B340316-4131-4AB2-873B-509B710D8DA4}" destId="{56BBF778-D327-45FD-B2A8-26C38FC4110D}" srcOrd="2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CD2160A0-1273-416C-A544-36877FFD9430}" type="presOf" srcId="{676D976B-0877-4A27-8AA2-44CA11AA2589}" destId="{7E559D5E-1723-4C61-A4CD-1674E8EA8588}" srcOrd="0" destOrd="0" presId="urn:microsoft.com/office/officeart/2005/8/layout/gear1"/>
    <dgm:cxn modelId="{161793DC-0580-4E07-A1A4-B1696B1BC083}" type="presOf" srcId="{EFB7916E-C27B-4164-85E1-B5526EB38522}" destId="{83A12E71-9C04-490C-B5DB-1AE0AAB092EC}" srcOrd="1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959DF324-9FCA-4268-8806-B361728E2DE8}" type="presOf" srcId="{2D32EE0A-3E29-40EB-A2C5-9B546A1DCE9B}" destId="{C413EE7F-F5CF-4620-9DFE-C3E7F3393AE9}" srcOrd="1" destOrd="0" presId="urn:microsoft.com/office/officeart/2005/8/layout/gear1"/>
    <dgm:cxn modelId="{5B7E2A45-402F-4CDD-8ABD-591F31B93E71}" type="presOf" srcId="{EFB7916E-C27B-4164-85E1-B5526EB38522}" destId="{4A160841-8996-4A42-9A64-45F7A68E994F}" srcOrd="3" destOrd="0" presId="urn:microsoft.com/office/officeart/2005/8/layout/gear1"/>
    <dgm:cxn modelId="{2E0F8BB1-6988-4FB6-A1C9-3190C7C95841}" type="presOf" srcId="{330ABD91-597F-4CD5-AB4E-96F1A1DA13D2}" destId="{E43C1255-C9A5-456A-B10F-061CD3947BD6}" srcOrd="0" destOrd="0" presId="urn:microsoft.com/office/officeart/2005/8/layout/gear1"/>
    <dgm:cxn modelId="{8D585C50-4032-4819-817A-6E3BC71913E2}" type="presOf" srcId="{E99B47E5-E6C0-4B55-9458-D4A7F90492E5}" destId="{8DEC313F-F2D6-429C-9FC1-0C454A7E54DA}" srcOrd="0" destOrd="0" presId="urn:microsoft.com/office/officeart/2005/8/layout/gear1"/>
    <dgm:cxn modelId="{23D45083-B78C-4734-847D-C3503847FCA1}" type="presOf" srcId="{2D32EE0A-3E29-40EB-A2C5-9B546A1DCE9B}" destId="{A583B57B-6F57-4B13-83C7-2708EC22E563}" srcOrd="0" destOrd="0" presId="urn:microsoft.com/office/officeart/2005/8/layout/gear1"/>
    <dgm:cxn modelId="{D924BF69-9475-4BD9-B72F-4349EFE99D51}" type="presOf" srcId="{B57E5448-EF01-4BB5-92E1-8D4B721170B6}" destId="{692D0472-97F4-486D-823F-B27A438E233B}" srcOrd="0" destOrd="0" presId="urn:microsoft.com/office/officeart/2005/8/layout/gear1"/>
    <dgm:cxn modelId="{293FD433-161E-45C6-9B8C-112301EA87C7}" type="presOf" srcId="{4B340316-4131-4AB2-873B-509B710D8DA4}" destId="{25A362B3-5314-4F70-88F8-A83BD782E868}" srcOrd="1" destOrd="0" presId="urn:microsoft.com/office/officeart/2005/8/layout/gear1"/>
    <dgm:cxn modelId="{73F6FE29-60B8-4A75-B2A1-75847F46208D}" type="presOf" srcId="{EFB7916E-C27B-4164-85E1-B5526EB38522}" destId="{68FDC146-6098-4EF6-970F-9FD5104FC952}" srcOrd="0" destOrd="0" presId="urn:microsoft.com/office/officeart/2005/8/layout/gear1"/>
    <dgm:cxn modelId="{1A350B84-9EA7-4A46-86FE-C0756FF73E14}" type="presOf" srcId="{2D32EE0A-3E29-40EB-A2C5-9B546A1DCE9B}" destId="{DC84DA14-EA23-4FBE-A994-1C4E6DBE79A3}" srcOrd="2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FE14F7F3-5241-4A8E-B706-552BD14DA194}" type="presParOf" srcId="{692D0472-97F4-486D-823F-B27A438E233B}" destId="{A583B57B-6F57-4B13-83C7-2708EC22E563}" srcOrd="0" destOrd="0" presId="urn:microsoft.com/office/officeart/2005/8/layout/gear1"/>
    <dgm:cxn modelId="{7B8384A3-D980-42B3-B4A5-FFF19BD85540}" type="presParOf" srcId="{692D0472-97F4-486D-823F-B27A438E233B}" destId="{C413EE7F-F5CF-4620-9DFE-C3E7F3393AE9}" srcOrd="1" destOrd="0" presId="urn:microsoft.com/office/officeart/2005/8/layout/gear1"/>
    <dgm:cxn modelId="{42132019-AECA-4C3A-8653-9333F86ED899}" type="presParOf" srcId="{692D0472-97F4-486D-823F-B27A438E233B}" destId="{DC84DA14-EA23-4FBE-A994-1C4E6DBE79A3}" srcOrd="2" destOrd="0" presId="urn:microsoft.com/office/officeart/2005/8/layout/gear1"/>
    <dgm:cxn modelId="{58709CE4-26B0-4EF6-AB48-2DDA297F62C6}" type="presParOf" srcId="{692D0472-97F4-486D-823F-B27A438E233B}" destId="{228CBB7E-583D-437E-8B9B-A870D67773C0}" srcOrd="3" destOrd="0" presId="urn:microsoft.com/office/officeart/2005/8/layout/gear1"/>
    <dgm:cxn modelId="{92A019D6-F63F-4EBF-A873-24C2CC010DBD}" type="presParOf" srcId="{692D0472-97F4-486D-823F-B27A438E233B}" destId="{25A362B3-5314-4F70-88F8-A83BD782E868}" srcOrd="4" destOrd="0" presId="urn:microsoft.com/office/officeart/2005/8/layout/gear1"/>
    <dgm:cxn modelId="{6A4A47F3-0604-421D-B253-C855B4EF0E9F}" type="presParOf" srcId="{692D0472-97F4-486D-823F-B27A438E233B}" destId="{56BBF778-D327-45FD-B2A8-26C38FC4110D}" srcOrd="5" destOrd="0" presId="urn:microsoft.com/office/officeart/2005/8/layout/gear1"/>
    <dgm:cxn modelId="{6EA5B323-BCA5-4BAA-92BD-F4FE37044DEF}" type="presParOf" srcId="{692D0472-97F4-486D-823F-B27A438E233B}" destId="{68FDC146-6098-4EF6-970F-9FD5104FC952}" srcOrd="6" destOrd="0" presId="urn:microsoft.com/office/officeart/2005/8/layout/gear1"/>
    <dgm:cxn modelId="{276E2E03-B179-4EE9-9D56-CFA8B3E72AF0}" type="presParOf" srcId="{692D0472-97F4-486D-823F-B27A438E233B}" destId="{83A12E71-9C04-490C-B5DB-1AE0AAB092EC}" srcOrd="7" destOrd="0" presId="urn:microsoft.com/office/officeart/2005/8/layout/gear1"/>
    <dgm:cxn modelId="{5ED4EB71-A0B7-4090-B520-A9E9E1170A8A}" type="presParOf" srcId="{692D0472-97F4-486D-823F-B27A438E233B}" destId="{1A7D0073-7D51-4B29-924C-F3499D9E46F8}" srcOrd="8" destOrd="0" presId="urn:microsoft.com/office/officeart/2005/8/layout/gear1"/>
    <dgm:cxn modelId="{2F13B4FA-C502-4C46-A721-1223F9460311}" type="presParOf" srcId="{692D0472-97F4-486D-823F-B27A438E233B}" destId="{4A160841-8996-4A42-9A64-45F7A68E994F}" srcOrd="9" destOrd="0" presId="urn:microsoft.com/office/officeart/2005/8/layout/gear1"/>
    <dgm:cxn modelId="{383819B6-8186-496B-AFEB-D97FD382E355}" type="presParOf" srcId="{692D0472-97F4-486D-823F-B27A438E233B}" destId="{7E559D5E-1723-4C61-A4CD-1674E8EA8588}" srcOrd="10" destOrd="0" presId="urn:microsoft.com/office/officeart/2005/8/layout/gear1"/>
    <dgm:cxn modelId="{DB95B44A-1E7C-427C-92C3-2A5F62718949}" type="presParOf" srcId="{692D0472-97F4-486D-823F-B27A438E233B}" destId="{8DEC313F-F2D6-429C-9FC1-0C454A7E54DA}" srcOrd="11" destOrd="0" presId="urn:microsoft.com/office/officeart/2005/8/layout/gear1"/>
    <dgm:cxn modelId="{2F125297-B907-4E82-B029-28BE69323AD0}" type="presParOf" srcId="{692D0472-97F4-486D-823F-B27A438E233B}" destId="{E43C1255-C9A5-456A-B10F-061CD3947BD6}" srcOrd="12" destOrd="0" presId="urn:microsoft.com/office/officeart/2005/8/layout/gear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it-IT" sz="1200" b="0" dirty="0">
              <a:solidFill>
                <a:schemeClr val="bg1">
                  <a:lumMod val="75000"/>
                </a:schemeClr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noFill/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65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19050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75000"/>
                </a:schemeClr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>
        <a:ln w="28575">
          <a:noFill/>
        </a:ln>
      </dgm:spPr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10054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5DE4369E-95CE-4EA0-B707-DC0F5762AA60}" type="presOf" srcId="{4B340316-4131-4AB2-873B-509B710D8DA4}" destId="{56BBF778-D327-45FD-B2A8-26C38FC4110D}" srcOrd="2" destOrd="0" presId="urn:microsoft.com/office/officeart/2005/8/layout/gear1"/>
    <dgm:cxn modelId="{6CA27F82-C097-4045-A4A3-9446A20C8DE7}" type="presOf" srcId="{2D32EE0A-3E29-40EB-A2C5-9B546A1DCE9B}" destId="{A583B57B-6F57-4B13-83C7-2708EC22E563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8DC0B2CE-839D-46E6-8104-4FC007A44195}" type="presOf" srcId="{EFB7916E-C27B-4164-85E1-B5526EB38522}" destId="{4A160841-8996-4A42-9A64-45F7A68E994F}" srcOrd="3" destOrd="0" presId="urn:microsoft.com/office/officeart/2005/8/layout/gear1"/>
    <dgm:cxn modelId="{1D6526AD-326C-4660-9D8E-D44BB021B01E}" type="presOf" srcId="{E99B47E5-E6C0-4B55-9458-D4A7F90492E5}" destId="{8DEC313F-F2D6-429C-9FC1-0C454A7E54DA}" srcOrd="0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1D8F41EC-EF56-4A30-88C2-EA4775500409}" type="presOf" srcId="{330ABD91-597F-4CD5-AB4E-96F1A1DA13D2}" destId="{E43C1255-C9A5-456A-B10F-061CD3947BD6}" srcOrd="0" destOrd="0" presId="urn:microsoft.com/office/officeart/2005/8/layout/gear1"/>
    <dgm:cxn modelId="{18206218-B1BE-4453-9088-A79C79BF3CD4}" type="presOf" srcId="{EFB7916E-C27B-4164-85E1-B5526EB38522}" destId="{1A7D0073-7D51-4B29-924C-F3499D9E46F8}" srcOrd="2" destOrd="0" presId="urn:microsoft.com/office/officeart/2005/8/layout/gear1"/>
    <dgm:cxn modelId="{2457341D-7E85-4CE3-9B5F-C82896397209}" type="presOf" srcId="{EFB7916E-C27B-4164-85E1-B5526EB38522}" destId="{83A12E71-9C04-490C-B5DB-1AE0AAB092EC}" srcOrd="1" destOrd="0" presId="urn:microsoft.com/office/officeart/2005/8/layout/gear1"/>
    <dgm:cxn modelId="{DBCD4AFA-5347-4391-B114-70C86501CC98}" type="presOf" srcId="{4B340316-4131-4AB2-873B-509B710D8DA4}" destId="{228CBB7E-583D-437E-8B9B-A870D67773C0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66388244-233E-422F-B414-1F6AE27B1338}" type="presOf" srcId="{2D32EE0A-3E29-40EB-A2C5-9B546A1DCE9B}" destId="{C413EE7F-F5CF-4620-9DFE-C3E7F3393AE9}" srcOrd="1" destOrd="0" presId="urn:microsoft.com/office/officeart/2005/8/layout/gear1"/>
    <dgm:cxn modelId="{1C75DC91-3A87-45F0-A774-97F9FF5CBEEC}" type="presOf" srcId="{EFB7916E-C27B-4164-85E1-B5526EB38522}" destId="{68FDC146-6098-4EF6-970F-9FD5104FC952}" srcOrd="0" destOrd="0" presId="urn:microsoft.com/office/officeart/2005/8/layout/gear1"/>
    <dgm:cxn modelId="{CCFFB264-9F35-4802-A571-28EC8D58CA28}" type="presOf" srcId="{4B340316-4131-4AB2-873B-509B710D8DA4}" destId="{25A362B3-5314-4F70-88F8-A83BD782E868}" srcOrd="1" destOrd="0" presId="urn:microsoft.com/office/officeart/2005/8/layout/gear1"/>
    <dgm:cxn modelId="{4DD1C2FA-6515-44F3-9A8F-0918F19C6575}" type="presOf" srcId="{676D976B-0877-4A27-8AA2-44CA11AA2589}" destId="{7E559D5E-1723-4C61-A4CD-1674E8EA8588}" srcOrd="0" destOrd="0" presId="urn:microsoft.com/office/officeart/2005/8/layout/gear1"/>
    <dgm:cxn modelId="{9AEDBD0E-4F26-4D9B-9080-44DE077B7861}" type="presOf" srcId="{2D32EE0A-3E29-40EB-A2C5-9B546A1DCE9B}" destId="{DC84DA14-EA23-4FBE-A994-1C4E6DBE79A3}" srcOrd="2" destOrd="0" presId="urn:microsoft.com/office/officeart/2005/8/layout/gear1"/>
    <dgm:cxn modelId="{71F075B1-63BA-4B85-A27B-57D8DF1338E8}" type="presOf" srcId="{B57E5448-EF01-4BB5-92E1-8D4B721170B6}" destId="{692D0472-97F4-486D-823F-B27A438E233B}" srcOrd="0" destOrd="0" presId="urn:microsoft.com/office/officeart/2005/8/layout/gear1"/>
    <dgm:cxn modelId="{1438F73C-D01B-4C9B-9659-19062E0CEE48}" type="presParOf" srcId="{692D0472-97F4-486D-823F-B27A438E233B}" destId="{A583B57B-6F57-4B13-83C7-2708EC22E563}" srcOrd="0" destOrd="0" presId="urn:microsoft.com/office/officeart/2005/8/layout/gear1"/>
    <dgm:cxn modelId="{91EA216D-B8A7-4166-94E2-6CD7ED256483}" type="presParOf" srcId="{692D0472-97F4-486D-823F-B27A438E233B}" destId="{C413EE7F-F5CF-4620-9DFE-C3E7F3393AE9}" srcOrd="1" destOrd="0" presId="urn:microsoft.com/office/officeart/2005/8/layout/gear1"/>
    <dgm:cxn modelId="{F927483C-6684-4A3D-BDA1-48047C9B900A}" type="presParOf" srcId="{692D0472-97F4-486D-823F-B27A438E233B}" destId="{DC84DA14-EA23-4FBE-A994-1C4E6DBE79A3}" srcOrd="2" destOrd="0" presId="urn:microsoft.com/office/officeart/2005/8/layout/gear1"/>
    <dgm:cxn modelId="{E7BC44E6-C4DE-4012-9DE9-5C95D7CEEFA1}" type="presParOf" srcId="{692D0472-97F4-486D-823F-B27A438E233B}" destId="{228CBB7E-583D-437E-8B9B-A870D67773C0}" srcOrd="3" destOrd="0" presId="urn:microsoft.com/office/officeart/2005/8/layout/gear1"/>
    <dgm:cxn modelId="{D56ACAC2-8F97-41BA-918B-A27CE3A363CC}" type="presParOf" srcId="{692D0472-97F4-486D-823F-B27A438E233B}" destId="{25A362B3-5314-4F70-88F8-A83BD782E868}" srcOrd="4" destOrd="0" presId="urn:microsoft.com/office/officeart/2005/8/layout/gear1"/>
    <dgm:cxn modelId="{57A890C8-38EF-477A-AB86-14E677C1740A}" type="presParOf" srcId="{692D0472-97F4-486D-823F-B27A438E233B}" destId="{56BBF778-D327-45FD-B2A8-26C38FC4110D}" srcOrd="5" destOrd="0" presId="urn:microsoft.com/office/officeart/2005/8/layout/gear1"/>
    <dgm:cxn modelId="{FF281C8D-D5C1-4B7D-B63C-39B831A923EA}" type="presParOf" srcId="{692D0472-97F4-486D-823F-B27A438E233B}" destId="{68FDC146-6098-4EF6-970F-9FD5104FC952}" srcOrd="6" destOrd="0" presId="urn:microsoft.com/office/officeart/2005/8/layout/gear1"/>
    <dgm:cxn modelId="{AF88A7A9-F29C-4C03-96E4-0273DF5FAF1C}" type="presParOf" srcId="{692D0472-97F4-486D-823F-B27A438E233B}" destId="{83A12E71-9C04-490C-B5DB-1AE0AAB092EC}" srcOrd="7" destOrd="0" presId="urn:microsoft.com/office/officeart/2005/8/layout/gear1"/>
    <dgm:cxn modelId="{55EF3C4E-ABA2-4944-82C7-30223962B9B6}" type="presParOf" srcId="{692D0472-97F4-486D-823F-B27A438E233B}" destId="{1A7D0073-7D51-4B29-924C-F3499D9E46F8}" srcOrd="8" destOrd="0" presId="urn:microsoft.com/office/officeart/2005/8/layout/gear1"/>
    <dgm:cxn modelId="{D007C096-9E03-484F-97B0-E45A61AE4E83}" type="presParOf" srcId="{692D0472-97F4-486D-823F-B27A438E233B}" destId="{4A160841-8996-4A42-9A64-45F7A68E994F}" srcOrd="9" destOrd="0" presId="urn:microsoft.com/office/officeart/2005/8/layout/gear1"/>
    <dgm:cxn modelId="{AFD179E3-00E3-4154-801F-9A294C2897F8}" type="presParOf" srcId="{692D0472-97F4-486D-823F-B27A438E233B}" destId="{7E559D5E-1723-4C61-A4CD-1674E8EA8588}" srcOrd="10" destOrd="0" presId="urn:microsoft.com/office/officeart/2005/8/layout/gear1"/>
    <dgm:cxn modelId="{303E4578-081B-41F4-BCDF-E99EEB61FFDE}" type="presParOf" srcId="{692D0472-97F4-486D-823F-B27A438E233B}" destId="{8DEC313F-F2D6-429C-9FC1-0C454A7E54DA}" srcOrd="11" destOrd="0" presId="urn:microsoft.com/office/officeart/2005/8/layout/gear1"/>
    <dgm:cxn modelId="{0E860726-12FD-4A50-9376-B6F03B6440D0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it-IT" sz="1000" b="1" dirty="0">
              <a:solidFill>
                <a:schemeClr val="tx1"/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solidFill>
            <a:srgbClr val="009900"/>
          </a:solidFill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0" dirty="0">
              <a:solidFill>
                <a:schemeClr val="bg1">
                  <a:lumMod val="65000"/>
                </a:schemeClr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28575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75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>
        <a:ln w="28575">
          <a:noFill/>
        </a:ln>
      </dgm:spPr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1670208D-1F0D-42A3-9530-EFC020097EF5}" type="presOf" srcId="{2D32EE0A-3E29-40EB-A2C5-9B546A1DCE9B}" destId="{DC84DA14-EA23-4FBE-A994-1C4E6DBE79A3}" srcOrd="2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E2955461-7D6D-43CE-911A-17FC566E0F38}" type="presOf" srcId="{EFB7916E-C27B-4164-85E1-B5526EB38522}" destId="{68FDC146-6098-4EF6-970F-9FD5104FC952}" srcOrd="0" destOrd="0" presId="urn:microsoft.com/office/officeart/2005/8/layout/gear1"/>
    <dgm:cxn modelId="{95FDB4A1-9E42-4DDF-9202-F6FDAE9C8834}" type="presOf" srcId="{EFB7916E-C27B-4164-85E1-B5526EB38522}" destId="{1A7D0073-7D51-4B29-924C-F3499D9E46F8}" srcOrd="2" destOrd="0" presId="urn:microsoft.com/office/officeart/2005/8/layout/gear1"/>
    <dgm:cxn modelId="{10EA5AF0-F836-4B91-A191-33073C8BA2CA}" type="presOf" srcId="{4B340316-4131-4AB2-873B-509B710D8DA4}" destId="{228CBB7E-583D-437E-8B9B-A870D67773C0}" srcOrd="0" destOrd="0" presId="urn:microsoft.com/office/officeart/2005/8/layout/gear1"/>
    <dgm:cxn modelId="{E0406298-C8B2-408E-9920-92FE2D068BE1}" type="presOf" srcId="{B57E5448-EF01-4BB5-92E1-8D4B721170B6}" destId="{692D0472-97F4-486D-823F-B27A438E233B}" srcOrd="0" destOrd="0" presId="urn:microsoft.com/office/officeart/2005/8/layout/gear1"/>
    <dgm:cxn modelId="{16937DED-3C68-4E48-B728-B05CB8DB9CC3}" type="presOf" srcId="{EFB7916E-C27B-4164-85E1-B5526EB38522}" destId="{83A12E71-9C04-490C-B5DB-1AE0AAB092EC}" srcOrd="1" destOrd="0" presId="urn:microsoft.com/office/officeart/2005/8/layout/gear1"/>
    <dgm:cxn modelId="{6D9279F3-EB5D-44B2-8606-3173C328A8CD}" type="presOf" srcId="{E99B47E5-E6C0-4B55-9458-D4A7F90492E5}" destId="{8DEC313F-F2D6-429C-9FC1-0C454A7E54DA}" srcOrd="0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BAB3C56D-D520-43EF-A08C-488336D14FC5}" type="presOf" srcId="{676D976B-0877-4A27-8AA2-44CA11AA2589}" destId="{7E559D5E-1723-4C61-A4CD-1674E8EA8588}" srcOrd="0" destOrd="0" presId="urn:microsoft.com/office/officeart/2005/8/layout/gear1"/>
    <dgm:cxn modelId="{987814C0-697D-4ADC-8922-776F847845D2}" type="presOf" srcId="{2D32EE0A-3E29-40EB-A2C5-9B546A1DCE9B}" destId="{A583B57B-6F57-4B13-83C7-2708EC22E563}" srcOrd="0" destOrd="0" presId="urn:microsoft.com/office/officeart/2005/8/layout/gear1"/>
    <dgm:cxn modelId="{843F7CD3-09CF-4A1B-9604-68A31417056F}" type="presOf" srcId="{2D32EE0A-3E29-40EB-A2C5-9B546A1DCE9B}" destId="{C413EE7F-F5CF-4620-9DFE-C3E7F3393AE9}" srcOrd="1" destOrd="0" presId="urn:microsoft.com/office/officeart/2005/8/layout/gear1"/>
    <dgm:cxn modelId="{177B5944-03DC-4159-BED7-50BD50F20E94}" type="presOf" srcId="{330ABD91-597F-4CD5-AB4E-96F1A1DA13D2}" destId="{E43C1255-C9A5-456A-B10F-061CD3947BD6}" srcOrd="0" destOrd="0" presId="urn:microsoft.com/office/officeart/2005/8/layout/gear1"/>
    <dgm:cxn modelId="{3A9B870E-53F7-4CB5-A454-F35C2B161A0C}" type="presOf" srcId="{4B340316-4131-4AB2-873B-509B710D8DA4}" destId="{25A362B3-5314-4F70-88F8-A83BD782E868}" srcOrd="1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2B389062-3658-4055-8F47-6FEECE15CE7C}" type="presOf" srcId="{4B340316-4131-4AB2-873B-509B710D8DA4}" destId="{56BBF778-D327-45FD-B2A8-26C38FC4110D}" srcOrd="2" destOrd="0" presId="urn:microsoft.com/office/officeart/2005/8/layout/gear1"/>
    <dgm:cxn modelId="{872183B0-6992-495C-A29C-FB3347D61BAD}" type="presOf" srcId="{EFB7916E-C27B-4164-85E1-B5526EB38522}" destId="{4A160841-8996-4A42-9A64-45F7A68E994F}" srcOrd="3" destOrd="0" presId="urn:microsoft.com/office/officeart/2005/8/layout/gear1"/>
    <dgm:cxn modelId="{6981E40F-B142-4778-B395-F1BC3C39828E}" type="presParOf" srcId="{692D0472-97F4-486D-823F-B27A438E233B}" destId="{A583B57B-6F57-4B13-83C7-2708EC22E563}" srcOrd="0" destOrd="0" presId="urn:microsoft.com/office/officeart/2005/8/layout/gear1"/>
    <dgm:cxn modelId="{3AE6E4C8-0836-4AAA-9C3A-AF661DADEBF0}" type="presParOf" srcId="{692D0472-97F4-486D-823F-B27A438E233B}" destId="{C413EE7F-F5CF-4620-9DFE-C3E7F3393AE9}" srcOrd="1" destOrd="0" presId="urn:microsoft.com/office/officeart/2005/8/layout/gear1"/>
    <dgm:cxn modelId="{1EA316B8-8B77-4CCB-900B-652AEE9F03D8}" type="presParOf" srcId="{692D0472-97F4-486D-823F-B27A438E233B}" destId="{DC84DA14-EA23-4FBE-A994-1C4E6DBE79A3}" srcOrd="2" destOrd="0" presId="urn:microsoft.com/office/officeart/2005/8/layout/gear1"/>
    <dgm:cxn modelId="{DA5FF5CA-8678-46AB-85DA-D6A4675D56C3}" type="presParOf" srcId="{692D0472-97F4-486D-823F-B27A438E233B}" destId="{228CBB7E-583D-437E-8B9B-A870D67773C0}" srcOrd="3" destOrd="0" presId="urn:microsoft.com/office/officeart/2005/8/layout/gear1"/>
    <dgm:cxn modelId="{B267428E-5EEA-4973-88A4-E975F43561B0}" type="presParOf" srcId="{692D0472-97F4-486D-823F-B27A438E233B}" destId="{25A362B3-5314-4F70-88F8-A83BD782E868}" srcOrd="4" destOrd="0" presId="urn:microsoft.com/office/officeart/2005/8/layout/gear1"/>
    <dgm:cxn modelId="{2FDB2C38-6218-4EDD-9B0C-A818584BD9D7}" type="presParOf" srcId="{692D0472-97F4-486D-823F-B27A438E233B}" destId="{56BBF778-D327-45FD-B2A8-26C38FC4110D}" srcOrd="5" destOrd="0" presId="urn:microsoft.com/office/officeart/2005/8/layout/gear1"/>
    <dgm:cxn modelId="{C1505308-9C9C-413D-A8DB-F74DF9158611}" type="presParOf" srcId="{692D0472-97F4-486D-823F-B27A438E233B}" destId="{68FDC146-6098-4EF6-970F-9FD5104FC952}" srcOrd="6" destOrd="0" presId="urn:microsoft.com/office/officeart/2005/8/layout/gear1"/>
    <dgm:cxn modelId="{A2E70293-2BAF-4B9E-8E39-507FD63BF987}" type="presParOf" srcId="{692D0472-97F4-486D-823F-B27A438E233B}" destId="{83A12E71-9C04-490C-B5DB-1AE0AAB092EC}" srcOrd="7" destOrd="0" presId="urn:microsoft.com/office/officeart/2005/8/layout/gear1"/>
    <dgm:cxn modelId="{B36FBA16-7F85-4CBD-9B06-E8E8FC037003}" type="presParOf" srcId="{692D0472-97F4-486D-823F-B27A438E233B}" destId="{1A7D0073-7D51-4B29-924C-F3499D9E46F8}" srcOrd="8" destOrd="0" presId="urn:microsoft.com/office/officeart/2005/8/layout/gear1"/>
    <dgm:cxn modelId="{DA7A06AB-6F1A-4EFD-9F00-FD782AE16634}" type="presParOf" srcId="{692D0472-97F4-486D-823F-B27A438E233B}" destId="{4A160841-8996-4A42-9A64-45F7A68E994F}" srcOrd="9" destOrd="0" presId="urn:microsoft.com/office/officeart/2005/8/layout/gear1"/>
    <dgm:cxn modelId="{7ACC1B09-04AE-43FF-98E4-501DA77F4768}" type="presParOf" srcId="{692D0472-97F4-486D-823F-B27A438E233B}" destId="{7E559D5E-1723-4C61-A4CD-1674E8EA8588}" srcOrd="10" destOrd="0" presId="urn:microsoft.com/office/officeart/2005/8/layout/gear1"/>
    <dgm:cxn modelId="{DA9D478A-B655-49E7-AC7C-2E237D9114D7}" type="presParOf" srcId="{692D0472-97F4-486D-823F-B27A438E233B}" destId="{8DEC313F-F2D6-429C-9FC1-0C454A7E54DA}" srcOrd="11" destOrd="0" presId="urn:microsoft.com/office/officeart/2005/8/layout/gear1"/>
    <dgm:cxn modelId="{013EB4AC-780B-466C-A4C6-B85BBC9C6943}" type="presParOf" srcId="{692D0472-97F4-486D-823F-B27A438E233B}" destId="{E43C1255-C9A5-456A-B10F-061CD3947BD6}" srcOrd="12" destOrd="0" presId="urn:microsoft.com/office/officeart/2005/8/layout/gear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31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it-IT" sz="1200" b="0" dirty="0">
              <a:solidFill>
                <a:schemeClr val="bg1">
                  <a:lumMod val="75000"/>
                </a:schemeClr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noFill/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65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19050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75000"/>
                </a:schemeClr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>
        <a:ln w="28575">
          <a:noFill/>
        </a:ln>
      </dgm:spPr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10054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25F8F30C-3FEF-48D2-BD91-E383461F83BB}" type="presOf" srcId="{2D32EE0A-3E29-40EB-A2C5-9B546A1DCE9B}" destId="{A583B57B-6F57-4B13-83C7-2708EC22E563}" srcOrd="0" destOrd="0" presId="urn:microsoft.com/office/officeart/2005/8/layout/gear1"/>
    <dgm:cxn modelId="{840DBF98-BEB8-4075-ADFA-E97044262BCC}" type="presOf" srcId="{4B340316-4131-4AB2-873B-509B710D8DA4}" destId="{25A362B3-5314-4F70-88F8-A83BD782E868}" srcOrd="1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10A47267-FCB1-4FF7-AA3C-392842C07994}" type="presOf" srcId="{EFB7916E-C27B-4164-85E1-B5526EB38522}" destId="{83A12E71-9C04-490C-B5DB-1AE0AAB092EC}" srcOrd="1" destOrd="0" presId="urn:microsoft.com/office/officeart/2005/8/layout/gear1"/>
    <dgm:cxn modelId="{52BB3CD8-3E77-417A-A244-F968849A28D9}" type="presOf" srcId="{EFB7916E-C27B-4164-85E1-B5526EB38522}" destId="{68FDC146-6098-4EF6-970F-9FD5104FC952}" srcOrd="0" destOrd="0" presId="urn:microsoft.com/office/officeart/2005/8/layout/gear1"/>
    <dgm:cxn modelId="{EB5F0643-B725-40EF-ABAA-BAD768A0A2AD}" type="presOf" srcId="{E99B47E5-E6C0-4B55-9458-D4A7F90492E5}" destId="{8DEC313F-F2D6-429C-9FC1-0C454A7E54DA}" srcOrd="0" destOrd="0" presId="urn:microsoft.com/office/officeart/2005/8/layout/gear1"/>
    <dgm:cxn modelId="{DE6815B1-C4AC-4C4C-9E4B-9A184E76A401}" type="presOf" srcId="{2D32EE0A-3E29-40EB-A2C5-9B546A1DCE9B}" destId="{DC84DA14-EA23-4FBE-A994-1C4E6DBE79A3}" srcOrd="2" destOrd="0" presId="urn:microsoft.com/office/officeart/2005/8/layout/gear1"/>
    <dgm:cxn modelId="{98ED9E07-F3DE-4C2B-A844-259C986AB50E}" type="presOf" srcId="{EFB7916E-C27B-4164-85E1-B5526EB38522}" destId="{4A160841-8996-4A42-9A64-45F7A68E994F}" srcOrd="3" destOrd="0" presId="urn:microsoft.com/office/officeart/2005/8/layout/gear1"/>
    <dgm:cxn modelId="{FF24307E-4029-4336-A1CF-3A110B3E4ED3}" type="presOf" srcId="{EFB7916E-C27B-4164-85E1-B5526EB38522}" destId="{1A7D0073-7D51-4B29-924C-F3499D9E46F8}" srcOrd="2" destOrd="0" presId="urn:microsoft.com/office/officeart/2005/8/layout/gear1"/>
    <dgm:cxn modelId="{35F67A0F-3E0A-4688-9448-0839C823703A}" type="presOf" srcId="{676D976B-0877-4A27-8AA2-44CA11AA2589}" destId="{7E559D5E-1723-4C61-A4CD-1674E8EA8588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C929F21A-3F09-427B-8CBE-AEF038F84D57}" type="presOf" srcId="{330ABD91-597F-4CD5-AB4E-96F1A1DA13D2}" destId="{E43C1255-C9A5-456A-B10F-061CD3947BD6}" srcOrd="0" destOrd="0" presId="urn:microsoft.com/office/officeart/2005/8/layout/gear1"/>
    <dgm:cxn modelId="{D70819B5-923A-4D83-BCF8-2140D82980E4}" type="presOf" srcId="{2D32EE0A-3E29-40EB-A2C5-9B546A1DCE9B}" destId="{C413EE7F-F5CF-4620-9DFE-C3E7F3393AE9}" srcOrd="1" destOrd="0" presId="urn:microsoft.com/office/officeart/2005/8/layout/gear1"/>
    <dgm:cxn modelId="{636D10A6-EC56-47BB-B931-5020654BD56E}" type="presOf" srcId="{4B340316-4131-4AB2-873B-509B710D8DA4}" destId="{56BBF778-D327-45FD-B2A8-26C38FC4110D}" srcOrd="2" destOrd="0" presId="urn:microsoft.com/office/officeart/2005/8/layout/gear1"/>
    <dgm:cxn modelId="{068DC0A5-D117-4772-8663-923D72EA2BB5}" type="presOf" srcId="{4B340316-4131-4AB2-873B-509B710D8DA4}" destId="{228CBB7E-583D-437E-8B9B-A870D67773C0}" srcOrd="0" destOrd="0" presId="urn:microsoft.com/office/officeart/2005/8/layout/gear1"/>
    <dgm:cxn modelId="{1A8AE416-DAD6-4BEA-B700-1C01794A6190}" type="presOf" srcId="{B57E5448-EF01-4BB5-92E1-8D4B721170B6}" destId="{692D0472-97F4-486D-823F-B27A438E233B}" srcOrd="0" destOrd="0" presId="urn:microsoft.com/office/officeart/2005/8/layout/gear1"/>
    <dgm:cxn modelId="{568803CE-8F20-4392-BB04-A7C9946B06AC}" type="presParOf" srcId="{692D0472-97F4-486D-823F-B27A438E233B}" destId="{A583B57B-6F57-4B13-83C7-2708EC22E563}" srcOrd="0" destOrd="0" presId="urn:microsoft.com/office/officeart/2005/8/layout/gear1"/>
    <dgm:cxn modelId="{75E30CA2-C1D6-4DF9-8A90-DED697F52AF9}" type="presParOf" srcId="{692D0472-97F4-486D-823F-B27A438E233B}" destId="{C413EE7F-F5CF-4620-9DFE-C3E7F3393AE9}" srcOrd="1" destOrd="0" presId="urn:microsoft.com/office/officeart/2005/8/layout/gear1"/>
    <dgm:cxn modelId="{F960A9AA-882A-4CFC-B6D1-2BCBCCFC36F0}" type="presParOf" srcId="{692D0472-97F4-486D-823F-B27A438E233B}" destId="{DC84DA14-EA23-4FBE-A994-1C4E6DBE79A3}" srcOrd="2" destOrd="0" presId="urn:microsoft.com/office/officeart/2005/8/layout/gear1"/>
    <dgm:cxn modelId="{37ABCA14-B236-4A69-8784-3060B5EB7D9E}" type="presParOf" srcId="{692D0472-97F4-486D-823F-B27A438E233B}" destId="{228CBB7E-583D-437E-8B9B-A870D67773C0}" srcOrd="3" destOrd="0" presId="urn:microsoft.com/office/officeart/2005/8/layout/gear1"/>
    <dgm:cxn modelId="{9CAB479D-933E-46C6-9286-CCD580EC329E}" type="presParOf" srcId="{692D0472-97F4-486D-823F-B27A438E233B}" destId="{25A362B3-5314-4F70-88F8-A83BD782E868}" srcOrd="4" destOrd="0" presId="urn:microsoft.com/office/officeart/2005/8/layout/gear1"/>
    <dgm:cxn modelId="{8FE3FF69-7EFA-4EA8-B25E-03D94BE378E9}" type="presParOf" srcId="{692D0472-97F4-486D-823F-B27A438E233B}" destId="{56BBF778-D327-45FD-B2A8-26C38FC4110D}" srcOrd="5" destOrd="0" presId="urn:microsoft.com/office/officeart/2005/8/layout/gear1"/>
    <dgm:cxn modelId="{72E3DC36-C6C1-49D3-B887-16F805AC08B2}" type="presParOf" srcId="{692D0472-97F4-486D-823F-B27A438E233B}" destId="{68FDC146-6098-4EF6-970F-9FD5104FC952}" srcOrd="6" destOrd="0" presId="urn:microsoft.com/office/officeart/2005/8/layout/gear1"/>
    <dgm:cxn modelId="{6EDC95FF-0A74-4416-A38A-20F9CD094E94}" type="presParOf" srcId="{692D0472-97F4-486D-823F-B27A438E233B}" destId="{83A12E71-9C04-490C-B5DB-1AE0AAB092EC}" srcOrd="7" destOrd="0" presId="urn:microsoft.com/office/officeart/2005/8/layout/gear1"/>
    <dgm:cxn modelId="{B2CB97B0-5C77-4EC4-B4FF-36E38C70604C}" type="presParOf" srcId="{692D0472-97F4-486D-823F-B27A438E233B}" destId="{1A7D0073-7D51-4B29-924C-F3499D9E46F8}" srcOrd="8" destOrd="0" presId="urn:microsoft.com/office/officeart/2005/8/layout/gear1"/>
    <dgm:cxn modelId="{415B0746-D202-4F20-939A-C81E84816482}" type="presParOf" srcId="{692D0472-97F4-486D-823F-B27A438E233B}" destId="{4A160841-8996-4A42-9A64-45F7A68E994F}" srcOrd="9" destOrd="0" presId="urn:microsoft.com/office/officeart/2005/8/layout/gear1"/>
    <dgm:cxn modelId="{99C9C9F2-DA31-4DCE-BF96-67D955A90DA3}" type="presParOf" srcId="{692D0472-97F4-486D-823F-B27A438E233B}" destId="{7E559D5E-1723-4C61-A4CD-1674E8EA8588}" srcOrd="10" destOrd="0" presId="urn:microsoft.com/office/officeart/2005/8/layout/gear1"/>
    <dgm:cxn modelId="{0019D7C0-D53C-4065-8377-A60619588801}" type="presParOf" srcId="{692D0472-97F4-486D-823F-B27A438E233B}" destId="{8DEC313F-F2D6-429C-9FC1-0C454A7E54DA}" srcOrd="11" destOrd="0" presId="urn:microsoft.com/office/officeart/2005/8/layout/gear1"/>
    <dgm:cxn modelId="{2FABCDAB-F750-4F5E-BDAE-1116B93410B4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28575">
          <a:solidFill>
            <a:srgbClr val="009900"/>
          </a:solidFill>
        </a:ln>
      </dgm:spPr>
      <dgm:t>
        <a:bodyPr/>
        <a:lstStyle/>
        <a:p>
          <a:r>
            <a:rPr lang="it-IT" sz="1200" b="1" dirty="0">
              <a:solidFill>
                <a:schemeClr val="tx1"/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solidFill>
            <a:srgbClr val="009900"/>
          </a:solidFill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/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643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20E4506D-5C2C-40FB-BCF7-3C771CF0E597}" type="presOf" srcId="{EFB7916E-C27B-4164-85E1-B5526EB38522}" destId="{83A12E71-9C04-490C-B5DB-1AE0AAB092EC}" srcOrd="1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65E48A5C-07F5-4E49-A970-C15C5008FFDA}" type="presOf" srcId="{EFB7916E-C27B-4164-85E1-B5526EB38522}" destId="{4A160841-8996-4A42-9A64-45F7A68E994F}" srcOrd="3" destOrd="0" presId="urn:microsoft.com/office/officeart/2005/8/layout/gear1"/>
    <dgm:cxn modelId="{2221AA0E-9325-4AAF-8583-52B8847FB60B}" type="presOf" srcId="{E99B47E5-E6C0-4B55-9458-D4A7F90492E5}" destId="{8DEC313F-F2D6-429C-9FC1-0C454A7E54DA}" srcOrd="0" destOrd="0" presId="urn:microsoft.com/office/officeart/2005/8/layout/gear1"/>
    <dgm:cxn modelId="{E2E1F377-9D07-4032-8E30-AAF2FA068445}" type="presOf" srcId="{EFB7916E-C27B-4164-85E1-B5526EB38522}" destId="{1A7D0073-7D51-4B29-924C-F3499D9E46F8}" srcOrd="2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B454C259-CBD8-4967-8A04-3BDFD1D4046C}" type="presOf" srcId="{2D32EE0A-3E29-40EB-A2C5-9B546A1DCE9B}" destId="{DC84DA14-EA23-4FBE-A994-1C4E6DBE79A3}" srcOrd="2" destOrd="0" presId="urn:microsoft.com/office/officeart/2005/8/layout/gear1"/>
    <dgm:cxn modelId="{F52F9D52-D452-4635-BB45-60098A09FA5D}" type="presOf" srcId="{4B340316-4131-4AB2-873B-509B710D8DA4}" destId="{25A362B3-5314-4F70-88F8-A83BD782E868}" srcOrd="1" destOrd="0" presId="urn:microsoft.com/office/officeart/2005/8/layout/gear1"/>
    <dgm:cxn modelId="{7CA81629-A245-44AF-9AAA-48A83A681F6A}" type="presOf" srcId="{2D32EE0A-3E29-40EB-A2C5-9B546A1DCE9B}" destId="{C413EE7F-F5CF-4620-9DFE-C3E7F3393AE9}" srcOrd="1" destOrd="0" presId="urn:microsoft.com/office/officeart/2005/8/layout/gear1"/>
    <dgm:cxn modelId="{3372CD54-7E44-486A-9E24-1FF7C91F291F}" type="presOf" srcId="{4B340316-4131-4AB2-873B-509B710D8DA4}" destId="{56BBF778-D327-45FD-B2A8-26C38FC4110D}" srcOrd="2" destOrd="0" presId="urn:microsoft.com/office/officeart/2005/8/layout/gear1"/>
    <dgm:cxn modelId="{D2332ED7-565C-40E3-AFAD-7B53EF6EF761}" type="presOf" srcId="{330ABD91-597F-4CD5-AB4E-96F1A1DA13D2}" destId="{E43C1255-C9A5-456A-B10F-061CD3947BD6}" srcOrd="0" destOrd="0" presId="urn:microsoft.com/office/officeart/2005/8/layout/gear1"/>
    <dgm:cxn modelId="{81A1831C-3792-4CAE-B5A6-8656FDEE2F6C}" type="presOf" srcId="{B57E5448-EF01-4BB5-92E1-8D4B721170B6}" destId="{692D0472-97F4-486D-823F-B27A438E233B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A8A771A0-0E3B-4D47-A8B4-621D8D2A4233}" type="presOf" srcId="{4B340316-4131-4AB2-873B-509B710D8DA4}" destId="{228CBB7E-583D-437E-8B9B-A870D67773C0}" srcOrd="0" destOrd="0" presId="urn:microsoft.com/office/officeart/2005/8/layout/gear1"/>
    <dgm:cxn modelId="{C87DDF76-7877-4D61-9E41-94878861C4A4}" type="presOf" srcId="{EFB7916E-C27B-4164-85E1-B5526EB38522}" destId="{68FDC146-6098-4EF6-970F-9FD5104FC952}" srcOrd="0" destOrd="0" presId="urn:microsoft.com/office/officeart/2005/8/layout/gear1"/>
    <dgm:cxn modelId="{FDA5225D-7FE1-4D41-B29B-011B2375ECB7}" type="presOf" srcId="{676D976B-0877-4A27-8AA2-44CA11AA2589}" destId="{7E559D5E-1723-4C61-A4CD-1674E8EA8588}" srcOrd="0" destOrd="0" presId="urn:microsoft.com/office/officeart/2005/8/layout/gear1"/>
    <dgm:cxn modelId="{374B9E44-88CF-4786-AECD-4A4B3E52B37A}" type="presOf" srcId="{2D32EE0A-3E29-40EB-A2C5-9B546A1DCE9B}" destId="{A583B57B-6F57-4B13-83C7-2708EC22E563}" srcOrd="0" destOrd="0" presId="urn:microsoft.com/office/officeart/2005/8/layout/gear1"/>
    <dgm:cxn modelId="{3B2182D0-4F4E-4E70-8448-40E892A771AB}" type="presParOf" srcId="{692D0472-97F4-486D-823F-B27A438E233B}" destId="{A583B57B-6F57-4B13-83C7-2708EC22E563}" srcOrd="0" destOrd="0" presId="urn:microsoft.com/office/officeart/2005/8/layout/gear1"/>
    <dgm:cxn modelId="{60954245-E30E-4220-974F-5321F708DC9B}" type="presParOf" srcId="{692D0472-97F4-486D-823F-B27A438E233B}" destId="{C413EE7F-F5CF-4620-9DFE-C3E7F3393AE9}" srcOrd="1" destOrd="0" presId="urn:microsoft.com/office/officeart/2005/8/layout/gear1"/>
    <dgm:cxn modelId="{FB28784E-A30E-4DBB-AC59-3E4DD2E5CB5D}" type="presParOf" srcId="{692D0472-97F4-486D-823F-B27A438E233B}" destId="{DC84DA14-EA23-4FBE-A994-1C4E6DBE79A3}" srcOrd="2" destOrd="0" presId="urn:microsoft.com/office/officeart/2005/8/layout/gear1"/>
    <dgm:cxn modelId="{D5C6520F-7B4F-4119-8021-9ED4BC9B47D6}" type="presParOf" srcId="{692D0472-97F4-486D-823F-B27A438E233B}" destId="{228CBB7E-583D-437E-8B9B-A870D67773C0}" srcOrd="3" destOrd="0" presId="urn:microsoft.com/office/officeart/2005/8/layout/gear1"/>
    <dgm:cxn modelId="{0DC3CC76-ACD7-4830-B9BE-980893C6E3D2}" type="presParOf" srcId="{692D0472-97F4-486D-823F-B27A438E233B}" destId="{25A362B3-5314-4F70-88F8-A83BD782E868}" srcOrd="4" destOrd="0" presId="urn:microsoft.com/office/officeart/2005/8/layout/gear1"/>
    <dgm:cxn modelId="{2C6A0158-8FD0-4485-8D77-775E17D5CF62}" type="presParOf" srcId="{692D0472-97F4-486D-823F-B27A438E233B}" destId="{56BBF778-D327-45FD-B2A8-26C38FC4110D}" srcOrd="5" destOrd="0" presId="urn:microsoft.com/office/officeart/2005/8/layout/gear1"/>
    <dgm:cxn modelId="{67DBE7CA-DA44-46B7-AADF-DCCBC86F2129}" type="presParOf" srcId="{692D0472-97F4-486D-823F-B27A438E233B}" destId="{68FDC146-6098-4EF6-970F-9FD5104FC952}" srcOrd="6" destOrd="0" presId="urn:microsoft.com/office/officeart/2005/8/layout/gear1"/>
    <dgm:cxn modelId="{527F3B53-DFC5-4391-A35D-CD58BB9547FA}" type="presParOf" srcId="{692D0472-97F4-486D-823F-B27A438E233B}" destId="{83A12E71-9C04-490C-B5DB-1AE0AAB092EC}" srcOrd="7" destOrd="0" presId="urn:microsoft.com/office/officeart/2005/8/layout/gear1"/>
    <dgm:cxn modelId="{AC020D3C-9990-44BB-9407-B89814A30A67}" type="presParOf" srcId="{692D0472-97F4-486D-823F-B27A438E233B}" destId="{1A7D0073-7D51-4B29-924C-F3499D9E46F8}" srcOrd="8" destOrd="0" presId="urn:microsoft.com/office/officeart/2005/8/layout/gear1"/>
    <dgm:cxn modelId="{D1282C0B-7387-4CD3-B2E6-9A79BE26D7C4}" type="presParOf" srcId="{692D0472-97F4-486D-823F-B27A438E233B}" destId="{4A160841-8996-4A42-9A64-45F7A68E994F}" srcOrd="9" destOrd="0" presId="urn:microsoft.com/office/officeart/2005/8/layout/gear1"/>
    <dgm:cxn modelId="{F1DD7D5C-FEF8-4584-B0DF-A9C7E0251C6A}" type="presParOf" srcId="{692D0472-97F4-486D-823F-B27A438E233B}" destId="{7E559D5E-1723-4C61-A4CD-1674E8EA8588}" srcOrd="10" destOrd="0" presId="urn:microsoft.com/office/officeart/2005/8/layout/gear1"/>
    <dgm:cxn modelId="{B7D69DDF-B552-4E79-BA38-F2AF114BE894}" type="presParOf" srcId="{692D0472-97F4-486D-823F-B27A438E233B}" destId="{8DEC313F-F2D6-429C-9FC1-0C454A7E54DA}" srcOrd="11" destOrd="0" presId="urn:microsoft.com/office/officeart/2005/8/layout/gear1"/>
    <dgm:cxn modelId="{D335A25F-C077-4E42-BD0B-DF1CEBE97E82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ln w="28575">
          <a:solidFill>
            <a:srgbClr val="009900"/>
          </a:solidFill>
        </a:ln>
      </dgm:spPr>
      <dgm:t>
        <a:bodyPr/>
        <a:lstStyle/>
        <a:p>
          <a:r>
            <a:rPr lang="it-IT" sz="1000" b="1" dirty="0">
              <a:solidFill>
                <a:schemeClr val="tx1"/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solidFill>
            <a:srgbClr val="009900"/>
          </a:solidFill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>
        <a:ln w="28575">
          <a:noFill/>
        </a:ln>
      </dgm:spPr>
      <dgm:t>
        <a:bodyPr/>
        <a:lstStyle/>
        <a:p>
          <a:r>
            <a:rPr lang="it-IT" sz="900" b="0" dirty="0">
              <a:solidFill>
                <a:schemeClr val="bg1">
                  <a:lumMod val="65000"/>
                </a:schemeClr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>
        <a:ln w="28575">
          <a:noFill/>
        </a:ln>
      </dgm:spPr>
      <dgm:t>
        <a:bodyPr/>
        <a:lstStyle/>
        <a:p>
          <a:endParaRPr lang="it-IT"/>
        </a:p>
      </dgm:t>
    </dgm:pt>
    <dgm:pt modelId="{EFB7916E-C27B-4164-85E1-B5526EB38522}">
      <dgm:prSet phldrT="[Testo]" custT="1"/>
      <dgm:spPr>
        <a:ln w="28575">
          <a:noFill/>
        </a:ln>
      </dgm:spPr>
      <dgm:t>
        <a:bodyPr/>
        <a:lstStyle/>
        <a:p>
          <a:r>
            <a:rPr lang="it-IT" sz="900" b="1" dirty="0">
              <a:solidFill>
                <a:schemeClr val="bg1">
                  <a:lumMod val="75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>
        <a:ln w="28575">
          <a:noFill/>
        </a:ln>
      </dgm:spPr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6B6D8906-F6F7-4CF1-A884-11046F256155}" type="presOf" srcId="{4B340316-4131-4AB2-873B-509B710D8DA4}" destId="{56BBF778-D327-45FD-B2A8-26C38FC4110D}" srcOrd="2" destOrd="0" presId="urn:microsoft.com/office/officeart/2005/8/layout/gear1"/>
    <dgm:cxn modelId="{E6BFB0E0-1A14-4487-B6D0-D242C55A9CA2}" type="presOf" srcId="{676D976B-0877-4A27-8AA2-44CA11AA2589}" destId="{7E559D5E-1723-4C61-A4CD-1674E8EA8588}" srcOrd="0" destOrd="0" presId="urn:microsoft.com/office/officeart/2005/8/layout/gear1"/>
    <dgm:cxn modelId="{F46967EC-1719-4423-924B-D11E3CC5FB45}" type="presOf" srcId="{EFB7916E-C27B-4164-85E1-B5526EB38522}" destId="{1A7D0073-7D51-4B29-924C-F3499D9E46F8}" srcOrd="2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9A76DE5D-78A0-4A8D-B0C3-DCC4165D9B1B}" type="presOf" srcId="{4B340316-4131-4AB2-873B-509B710D8DA4}" destId="{228CBB7E-583D-437E-8B9B-A870D67773C0}" srcOrd="0" destOrd="0" presId="urn:microsoft.com/office/officeart/2005/8/layout/gear1"/>
    <dgm:cxn modelId="{AC2FCAE2-DB9F-4A59-824F-EC81700D30D8}" type="presOf" srcId="{2D32EE0A-3E29-40EB-A2C5-9B546A1DCE9B}" destId="{DC84DA14-EA23-4FBE-A994-1C4E6DBE79A3}" srcOrd="2" destOrd="0" presId="urn:microsoft.com/office/officeart/2005/8/layout/gear1"/>
    <dgm:cxn modelId="{0314AA51-1E75-4CB0-AB44-DD4A7060E384}" type="presOf" srcId="{EFB7916E-C27B-4164-85E1-B5526EB38522}" destId="{83A12E71-9C04-490C-B5DB-1AE0AAB092EC}" srcOrd="1" destOrd="0" presId="urn:microsoft.com/office/officeart/2005/8/layout/gear1"/>
    <dgm:cxn modelId="{DF418830-9CF3-4214-8C98-94F4D9A07895}" type="presOf" srcId="{330ABD91-597F-4CD5-AB4E-96F1A1DA13D2}" destId="{E43C1255-C9A5-456A-B10F-061CD3947BD6}" srcOrd="0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D14DDE3D-36B2-422B-9FEE-11438BA49AC9}" type="presOf" srcId="{4B340316-4131-4AB2-873B-509B710D8DA4}" destId="{25A362B3-5314-4F70-88F8-A83BD782E868}" srcOrd="1" destOrd="0" presId="urn:microsoft.com/office/officeart/2005/8/layout/gear1"/>
    <dgm:cxn modelId="{A5C6E6E8-75EB-46D8-B228-EFDDFA818954}" type="presOf" srcId="{2D32EE0A-3E29-40EB-A2C5-9B546A1DCE9B}" destId="{A583B57B-6F57-4B13-83C7-2708EC22E563}" srcOrd="0" destOrd="0" presId="urn:microsoft.com/office/officeart/2005/8/layout/gear1"/>
    <dgm:cxn modelId="{805B3CF2-803C-4889-8FC0-25B577FE75F9}" type="presOf" srcId="{B57E5448-EF01-4BB5-92E1-8D4B721170B6}" destId="{692D0472-97F4-486D-823F-B27A438E233B}" srcOrd="0" destOrd="0" presId="urn:microsoft.com/office/officeart/2005/8/layout/gear1"/>
    <dgm:cxn modelId="{CCE2EAEA-89B0-42F1-AEE6-979253CEDEE8}" type="presOf" srcId="{EFB7916E-C27B-4164-85E1-B5526EB38522}" destId="{4A160841-8996-4A42-9A64-45F7A68E994F}" srcOrd="3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4EC3833A-6CC6-4D71-8FC1-7EF834742453}" type="presOf" srcId="{EFB7916E-C27B-4164-85E1-B5526EB38522}" destId="{68FDC146-6098-4EF6-970F-9FD5104FC952}" srcOrd="0" destOrd="0" presId="urn:microsoft.com/office/officeart/2005/8/layout/gear1"/>
    <dgm:cxn modelId="{1D44CF6F-B374-4D52-B0EC-94E4326FCFA6}" type="presOf" srcId="{2D32EE0A-3E29-40EB-A2C5-9B546A1DCE9B}" destId="{C413EE7F-F5CF-4620-9DFE-C3E7F3393AE9}" srcOrd="1" destOrd="0" presId="urn:microsoft.com/office/officeart/2005/8/layout/gear1"/>
    <dgm:cxn modelId="{E24FCA01-E9D8-41D8-9BA1-F9EE1719DB48}" type="presOf" srcId="{E99B47E5-E6C0-4B55-9458-D4A7F90492E5}" destId="{8DEC313F-F2D6-429C-9FC1-0C454A7E54DA}" srcOrd="0" destOrd="0" presId="urn:microsoft.com/office/officeart/2005/8/layout/gear1"/>
    <dgm:cxn modelId="{5BEAD8D1-62B7-436F-A7EA-8FB74862841A}" type="presParOf" srcId="{692D0472-97F4-486D-823F-B27A438E233B}" destId="{A583B57B-6F57-4B13-83C7-2708EC22E563}" srcOrd="0" destOrd="0" presId="urn:microsoft.com/office/officeart/2005/8/layout/gear1"/>
    <dgm:cxn modelId="{11C2F6B8-DB32-49C9-A786-D9338F26E31A}" type="presParOf" srcId="{692D0472-97F4-486D-823F-B27A438E233B}" destId="{C413EE7F-F5CF-4620-9DFE-C3E7F3393AE9}" srcOrd="1" destOrd="0" presId="urn:microsoft.com/office/officeart/2005/8/layout/gear1"/>
    <dgm:cxn modelId="{1C7CD655-4BFC-4CF1-BDFD-2E2845B1A973}" type="presParOf" srcId="{692D0472-97F4-486D-823F-B27A438E233B}" destId="{DC84DA14-EA23-4FBE-A994-1C4E6DBE79A3}" srcOrd="2" destOrd="0" presId="urn:microsoft.com/office/officeart/2005/8/layout/gear1"/>
    <dgm:cxn modelId="{E682C808-1EF8-461C-9179-BC78B993C21B}" type="presParOf" srcId="{692D0472-97F4-486D-823F-B27A438E233B}" destId="{228CBB7E-583D-437E-8B9B-A870D67773C0}" srcOrd="3" destOrd="0" presId="urn:microsoft.com/office/officeart/2005/8/layout/gear1"/>
    <dgm:cxn modelId="{27C19F35-37F8-42D8-9FD3-21E57DE39EDE}" type="presParOf" srcId="{692D0472-97F4-486D-823F-B27A438E233B}" destId="{25A362B3-5314-4F70-88F8-A83BD782E868}" srcOrd="4" destOrd="0" presId="urn:microsoft.com/office/officeart/2005/8/layout/gear1"/>
    <dgm:cxn modelId="{E166077C-9808-4B04-B5D4-5A916C77B20D}" type="presParOf" srcId="{692D0472-97F4-486D-823F-B27A438E233B}" destId="{56BBF778-D327-45FD-B2A8-26C38FC4110D}" srcOrd="5" destOrd="0" presId="urn:microsoft.com/office/officeart/2005/8/layout/gear1"/>
    <dgm:cxn modelId="{721587DE-D2D8-4685-8BF8-A01C7C9A3FD6}" type="presParOf" srcId="{692D0472-97F4-486D-823F-B27A438E233B}" destId="{68FDC146-6098-4EF6-970F-9FD5104FC952}" srcOrd="6" destOrd="0" presId="urn:microsoft.com/office/officeart/2005/8/layout/gear1"/>
    <dgm:cxn modelId="{57C7333B-F018-458B-A0EE-E0E6A6629B61}" type="presParOf" srcId="{692D0472-97F4-486D-823F-B27A438E233B}" destId="{83A12E71-9C04-490C-B5DB-1AE0AAB092EC}" srcOrd="7" destOrd="0" presId="urn:microsoft.com/office/officeart/2005/8/layout/gear1"/>
    <dgm:cxn modelId="{9AA28175-6CD0-4049-AEFC-3A01BF0C5B08}" type="presParOf" srcId="{692D0472-97F4-486D-823F-B27A438E233B}" destId="{1A7D0073-7D51-4B29-924C-F3499D9E46F8}" srcOrd="8" destOrd="0" presId="urn:microsoft.com/office/officeart/2005/8/layout/gear1"/>
    <dgm:cxn modelId="{DFD6E8BF-89F0-4FA4-9511-58D18D4E2F33}" type="presParOf" srcId="{692D0472-97F4-486D-823F-B27A438E233B}" destId="{4A160841-8996-4A42-9A64-45F7A68E994F}" srcOrd="9" destOrd="0" presId="urn:microsoft.com/office/officeart/2005/8/layout/gear1"/>
    <dgm:cxn modelId="{38C6B943-BD30-4423-B484-7DFC1AF9DDD8}" type="presParOf" srcId="{692D0472-97F4-486D-823F-B27A438E233B}" destId="{7E559D5E-1723-4C61-A4CD-1674E8EA8588}" srcOrd="10" destOrd="0" presId="urn:microsoft.com/office/officeart/2005/8/layout/gear1"/>
    <dgm:cxn modelId="{9D013F5A-8D24-4ACC-A584-16F7D8A7416B}" type="presParOf" srcId="{692D0472-97F4-486D-823F-B27A438E233B}" destId="{8DEC313F-F2D6-429C-9FC1-0C454A7E54DA}" srcOrd="11" destOrd="0" presId="urn:microsoft.com/office/officeart/2005/8/layout/gear1"/>
    <dgm:cxn modelId="{9FF9C85A-26CB-4E88-9F06-1219BF1200CC}" type="presParOf" srcId="{692D0472-97F4-486D-823F-B27A438E233B}" destId="{E43C1255-C9A5-456A-B10F-061CD3947BD6}" srcOrd="12" destOrd="0" presId="urn:microsoft.com/office/officeart/2005/8/layout/gear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/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C541A664-7EB7-466D-8B03-B0B016A3A68D}" type="presOf" srcId="{EFB7916E-C27B-4164-85E1-B5526EB38522}" destId="{83A12E71-9C04-490C-B5DB-1AE0AAB092EC}" srcOrd="1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DD4348C1-AA3B-4130-8290-D19CF08CF281}" type="presOf" srcId="{2D32EE0A-3E29-40EB-A2C5-9B546A1DCE9B}" destId="{A583B57B-6F57-4B13-83C7-2708EC22E563}" srcOrd="0" destOrd="0" presId="urn:microsoft.com/office/officeart/2005/8/layout/gear1"/>
    <dgm:cxn modelId="{9BE24187-D899-4D43-ACFF-103F0852A405}" type="presOf" srcId="{EFB7916E-C27B-4164-85E1-B5526EB38522}" destId="{68FDC146-6098-4EF6-970F-9FD5104FC952}" srcOrd="0" destOrd="0" presId="urn:microsoft.com/office/officeart/2005/8/layout/gear1"/>
    <dgm:cxn modelId="{9C0D8F77-E1C9-4CA4-A9AA-0B7B04A7543D}" type="presOf" srcId="{330ABD91-597F-4CD5-AB4E-96F1A1DA13D2}" destId="{E43C1255-C9A5-456A-B10F-061CD3947BD6}" srcOrd="0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DF099B97-5B69-4734-8FD1-77A68056B8D0}" type="presOf" srcId="{2D32EE0A-3E29-40EB-A2C5-9B546A1DCE9B}" destId="{DC84DA14-EA23-4FBE-A994-1C4E6DBE79A3}" srcOrd="2" destOrd="0" presId="urn:microsoft.com/office/officeart/2005/8/layout/gear1"/>
    <dgm:cxn modelId="{19DD79BC-0744-412C-8C89-EA9EE3CFD3CD}" type="presOf" srcId="{4B340316-4131-4AB2-873B-509B710D8DA4}" destId="{25A362B3-5314-4F70-88F8-A83BD782E868}" srcOrd="1" destOrd="0" presId="urn:microsoft.com/office/officeart/2005/8/layout/gear1"/>
    <dgm:cxn modelId="{D85419E1-EED6-410E-9772-A299188C1B5D}" type="presOf" srcId="{EFB7916E-C27B-4164-85E1-B5526EB38522}" destId="{1A7D0073-7D51-4B29-924C-F3499D9E46F8}" srcOrd="2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CCE5E481-89E0-405C-9B7F-72295D9CD727}" type="presOf" srcId="{676D976B-0877-4A27-8AA2-44CA11AA2589}" destId="{7E559D5E-1723-4C61-A4CD-1674E8EA8588}" srcOrd="0" destOrd="0" presId="urn:microsoft.com/office/officeart/2005/8/layout/gear1"/>
    <dgm:cxn modelId="{7677780B-32EF-472D-A649-80B24142ED42}" type="presOf" srcId="{B57E5448-EF01-4BB5-92E1-8D4B721170B6}" destId="{692D0472-97F4-486D-823F-B27A438E233B}" srcOrd="0" destOrd="0" presId="urn:microsoft.com/office/officeart/2005/8/layout/gear1"/>
    <dgm:cxn modelId="{44DE80A1-E0D9-49EF-B190-36988D08408A}" type="presOf" srcId="{2D32EE0A-3E29-40EB-A2C5-9B546A1DCE9B}" destId="{C413EE7F-F5CF-4620-9DFE-C3E7F3393AE9}" srcOrd="1" destOrd="0" presId="urn:microsoft.com/office/officeart/2005/8/layout/gear1"/>
    <dgm:cxn modelId="{EFDC315A-8F67-4D11-904E-45F9A873F28E}" type="presOf" srcId="{4B340316-4131-4AB2-873B-509B710D8DA4}" destId="{228CBB7E-583D-437E-8B9B-A870D67773C0}" srcOrd="0" destOrd="0" presId="urn:microsoft.com/office/officeart/2005/8/layout/gear1"/>
    <dgm:cxn modelId="{77F4E528-B94E-42A0-93A8-AC60CA6A58F3}" type="presOf" srcId="{EFB7916E-C27B-4164-85E1-B5526EB38522}" destId="{4A160841-8996-4A42-9A64-45F7A68E994F}" srcOrd="3" destOrd="0" presId="urn:microsoft.com/office/officeart/2005/8/layout/gear1"/>
    <dgm:cxn modelId="{DB8EEA62-9124-4FF0-A56F-F2E9F70CCB5F}" type="presOf" srcId="{4B340316-4131-4AB2-873B-509B710D8DA4}" destId="{56BBF778-D327-45FD-B2A8-26C38FC4110D}" srcOrd="2" destOrd="0" presId="urn:microsoft.com/office/officeart/2005/8/layout/gear1"/>
    <dgm:cxn modelId="{306F362A-97AF-405E-A3C1-11281898DCDB}" type="presOf" srcId="{E99B47E5-E6C0-4B55-9458-D4A7F90492E5}" destId="{8DEC313F-F2D6-429C-9FC1-0C454A7E54DA}" srcOrd="0" destOrd="0" presId="urn:microsoft.com/office/officeart/2005/8/layout/gear1"/>
    <dgm:cxn modelId="{200498E4-C1DE-4BC4-86F6-2530267F7602}" type="presParOf" srcId="{692D0472-97F4-486D-823F-B27A438E233B}" destId="{A583B57B-6F57-4B13-83C7-2708EC22E563}" srcOrd="0" destOrd="0" presId="urn:microsoft.com/office/officeart/2005/8/layout/gear1"/>
    <dgm:cxn modelId="{B3592732-1819-46C4-9BC0-A3342C5946E0}" type="presParOf" srcId="{692D0472-97F4-486D-823F-B27A438E233B}" destId="{C413EE7F-F5CF-4620-9DFE-C3E7F3393AE9}" srcOrd="1" destOrd="0" presId="urn:microsoft.com/office/officeart/2005/8/layout/gear1"/>
    <dgm:cxn modelId="{18E06A94-5F32-4C2E-AD80-A47124D8504F}" type="presParOf" srcId="{692D0472-97F4-486D-823F-B27A438E233B}" destId="{DC84DA14-EA23-4FBE-A994-1C4E6DBE79A3}" srcOrd="2" destOrd="0" presId="urn:microsoft.com/office/officeart/2005/8/layout/gear1"/>
    <dgm:cxn modelId="{34897FF5-EAA1-488A-BF91-A4FC3C6A0F6C}" type="presParOf" srcId="{692D0472-97F4-486D-823F-B27A438E233B}" destId="{228CBB7E-583D-437E-8B9B-A870D67773C0}" srcOrd="3" destOrd="0" presId="urn:microsoft.com/office/officeart/2005/8/layout/gear1"/>
    <dgm:cxn modelId="{907DAEFC-24A6-4704-ABE8-28204A9764F4}" type="presParOf" srcId="{692D0472-97F4-486D-823F-B27A438E233B}" destId="{25A362B3-5314-4F70-88F8-A83BD782E868}" srcOrd="4" destOrd="0" presId="urn:microsoft.com/office/officeart/2005/8/layout/gear1"/>
    <dgm:cxn modelId="{B7E21065-7664-4B46-BF9C-1191132BAA24}" type="presParOf" srcId="{692D0472-97F4-486D-823F-B27A438E233B}" destId="{56BBF778-D327-45FD-B2A8-26C38FC4110D}" srcOrd="5" destOrd="0" presId="urn:microsoft.com/office/officeart/2005/8/layout/gear1"/>
    <dgm:cxn modelId="{2C9FFA7E-28CA-4748-8CD4-8CE615576ACF}" type="presParOf" srcId="{692D0472-97F4-486D-823F-B27A438E233B}" destId="{68FDC146-6098-4EF6-970F-9FD5104FC952}" srcOrd="6" destOrd="0" presId="urn:microsoft.com/office/officeart/2005/8/layout/gear1"/>
    <dgm:cxn modelId="{3D05AE69-9E03-4B13-8810-44F749CB1E41}" type="presParOf" srcId="{692D0472-97F4-486D-823F-B27A438E233B}" destId="{83A12E71-9C04-490C-B5DB-1AE0AAB092EC}" srcOrd="7" destOrd="0" presId="urn:microsoft.com/office/officeart/2005/8/layout/gear1"/>
    <dgm:cxn modelId="{5014E7BD-3C98-44DD-A8CB-E872402A36C0}" type="presParOf" srcId="{692D0472-97F4-486D-823F-B27A438E233B}" destId="{1A7D0073-7D51-4B29-924C-F3499D9E46F8}" srcOrd="8" destOrd="0" presId="urn:microsoft.com/office/officeart/2005/8/layout/gear1"/>
    <dgm:cxn modelId="{1B2F55CE-96CC-4326-A1DF-7D7B23BA8A37}" type="presParOf" srcId="{692D0472-97F4-486D-823F-B27A438E233B}" destId="{4A160841-8996-4A42-9A64-45F7A68E994F}" srcOrd="9" destOrd="0" presId="urn:microsoft.com/office/officeart/2005/8/layout/gear1"/>
    <dgm:cxn modelId="{65953B4B-1A53-4134-BDF1-4AA7A273B2D7}" type="presParOf" srcId="{692D0472-97F4-486D-823F-B27A438E233B}" destId="{7E559D5E-1723-4C61-A4CD-1674E8EA8588}" srcOrd="10" destOrd="0" presId="urn:microsoft.com/office/officeart/2005/8/layout/gear1"/>
    <dgm:cxn modelId="{4568CE10-83FB-4B26-90DD-91F78926C35D}" type="presParOf" srcId="{692D0472-97F4-486D-823F-B27A438E233B}" destId="{8DEC313F-F2D6-429C-9FC1-0C454A7E54DA}" srcOrd="11" destOrd="0" presId="urn:microsoft.com/office/officeart/2005/8/layout/gear1"/>
    <dgm:cxn modelId="{00A19D06-D2F6-4E69-9833-195F85009863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28575">
          <a:solidFill>
            <a:srgbClr val="009900"/>
          </a:solidFill>
        </a:ln>
      </dgm:spPr>
      <dgm:t>
        <a:bodyPr/>
        <a:lstStyle/>
        <a:p>
          <a:r>
            <a:rPr lang="it-IT" sz="1200" b="1" dirty="0">
              <a:solidFill>
                <a:schemeClr val="tx1"/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solidFill>
            <a:srgbClr val="009900"/>
          </a:solidFill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/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643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CB336655-8314-43D5-B75C-9636779F499B}" type="presOf" srcId="{EFB7916E-C27B-4164-85E1-B5526EB38522}" destId="{1A7D0073-7D51-4B29-924C-F3499D9E46F8}" srcOrd="2" destOrd="0" presId="urn:microsoft.com/office/officeart/2005/8/layout/gear1"/>
    <dgm:cxn modelId="{D5B18814-C39D-44B6-A1CB-3EC0693D57E6}" type="presOf" srcId="{330ABD91-597F-4CD5-AB4E-96F1A1DA13D2}" destId="{E43C1255-C9A5-456A-B10F-061CD3947BD6}" srcOrd="0" destOrd="0" presId="urn:microsoft.com/office/officeart/2005/8/layout/gear1"/>
    <dgm:cxn modelId="{D1111C5B-351A-4EE3-949B-93619673BB32}" type="presOf" srcId="{B57E5448-EF01-4BB5-92E1-8D4B721170B6}" destId="{692D0472-97F4-486D-823F-B27A438E233B}" srcOrd="0" destOrd="0" presId="urn:microsoft.com/office/officeart/2005/8/layout/gear1"/>
    <dgm:cxn modelId="{F14AA7B2-24B9-4D9E-87B3-B1980562D616}" type="presOf" srcId="{2D32EE0A-3E29-40EB-A2C5-9B546A1DCE9B}" destId="{DC84DA14-EA23-4FBE-A994-1C4E6DBE79A3}" srcOrd="2" destOrd="0" presId="urn:microsoft.com/office/officeart/2005/8/layout/gear1"/>
    <dgm:cxn modelId="{E90289B3-707D-4E64-870A-A6DFFB933ACB}" type="presOf" srcId="{E99B47E5-E6C0-4B55-9458-D4A7F90492E5}" destId="{8DEC313F-F2D6-429C-9FC1-0C454A7E54DA}" srcOrd="0" destOrd="0" presId="urn:microsoft.com/office/officeart/2005/8/layout/gear1"/>
    <dgm:cxn modelId="{24937699-4CE8-4B96-A319-16B28FE80603}" type="presOf" srcId="{4B340316-4131-4AB2-873B-509B710D8DA4}" destId="{228CBB7E-583D-437E-8B9B-A870D67773C0}" srcOrd="0" destOrd="0" presId="urn:microsoft.com/office/officeart/2005/8/layout/gear1"/>
    <dgm:cxn modelId="{601D23B7-6BB6-4284-B2C7-337193F20574}" type="presOf" srcId="{676D976B-0877-4A27-8AA2-44CA11AA2589}" destId="{7E559D5E-1723-4C61-A4CD-1674E8EA8588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0AC55A09-A5F5-45BC-8B4A-A5937D062D2C}" type="presOf" srcId="{EFB7916E-C27B-4164-85E1-B5526EB38522}" destId="{83A12E71-9C04-490C-B5DB-1AE0AAB092EC}" srcOrd="1" destOrd="0" presId="urn:microsoft.com/office/officeart/2005/8/layout/gear1"/>
    <dgm:cxn modelId="{ED6799CE-D532-4D12-B090-A13D6C4FCD85}" type="presOf" srcId="{2D32EE0A-3E29-40EB-A2C5-9B546A1DCE9B}" destId="{C413EE7F-F5CF-4620-9DFE-C3E7F3393AE9}" srcOrd="1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145151F7-502D-496F-A14A-853099DC69DC}" type="presOf" srcId="{4B340316-4131-4AB2-873B-509B710D8DA4}" destId="{25A362B3-5314-4F70-88F8-A83BD782E868}" srcOrd="1" destOrd="0" presId="urn:microsoft.com/office/officeart/2005/8/layout/gear1"/>
    <dgm:cxn modelId="{A7C88AB7-5B51-4A95-9BF9-91ECBABAF4C0}" type="presOf" srcId="{EFB7916E-C27B-4164-85E1-B5526EB38522}" destId="{4A160841-8996-4A42-9A64-45F7A68E994F}" srcOrd="3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96BDD185-0EDD-4B02-B57F-4D187A328B70}" type="presOf" srcId="{4B340316-4131-4AB2-873B-509B710D8DA4}" destId="{56BBF778-D327-45FD-B2A8-26C38FC4110D}" srcOrd="2" destOrd="0" presId="urn:microsoft.com/office/officeart/2005/8/layout/gear1"/>
    <dgm:cxn modelId="{C3FB6376-E489-4C2A-80B3-3900D339C07A}" type="presOf" srcId="{EFB7916E-C27B-4164-85E1-B5526EB38522}" destId="{68FDC146-6098-4EF6-970F-9FD5104FC952}" srcOrd="0" destOrd="0" presId="urn:microsoft.com/office/officeart/2005/8/layout/gear1"/>
    <dgm:cxn modelId="{229AFB2D-49DF-41A3-9FCE-EC5F401C5681}" type="presOf" srcId="{2D32EE0A-3E29-40EB-A2C5-9B546A1DCE9B}" destId="{A583B57B-6F57-4B13-83C7-2708EC22E563}" srcOrd="0" destOrd="0" presId="urn:microsoft.com/office/officeart/2005/8/layout/gear1"/>
    <dgm:cxn modelId="{23D62CFE-CFBB-4C4C-A2F5-E506B7DDDD6C}" type="presParOf" srcId="{692D0472-97F4-486D-823F-B27A438E233B}" destId="{A583B57B-6F57-4B13-83C7-2708EC22E563}" srcOrd="0" destOrd="0" presId="urn:microsoft.com/office/officeart/2005/8/layout/gear1"/>
    <dgm:cxn modelId="{CA63479F-F067-4C4B-B2B4-C3A7FB7C1835}" type="presParOf" srcId="{692D0472-97F4-486D-823F-B27A438E233B}" destId="{C413EE7F-F5CF-4620-9DFE-C3E7F3393AE9}" srcOrd="1" destOrd="0" presId="urn:microsoft.com/office/officeart/2005/8/layout/gear1"/>
    <dgm:cxn modelId="{9C93E43B-906D-490F-9E08-B7531D95FEED}" type="presParOf" srcId="{692D0472-97F4-486D-823F-B27A438E233B}" destId="{DC84DA14-EA23-4FBE-A994-1C4E6DBE79A3}" srcOrd="2" destOrd="0" presId="urn:microsoft.com/office/officeart/2005/8/layout/gear1"/>
    <dgm:cxn modelId="{4A2C109C-1769-4CB6-9E6F-D7B2AFCDA4C1}" type="presParOf" srcId="{692D0472-97F4-486D-823F-B27A438E233B}" destId="{228CBB7E-583D-437E-8B9B-A870D67773C0}" srcOrd="3" destOrd="0" presId="urn:microsoft.com/office/officeart/2005/8/layout/gear1"/>
    <dgm:cxn modelId="{CA45DEE7-2093-4DBA-83F8-5C7770AE0EEB}" type="presParOf" srcId="{692D0472-97F4-486D-823F-B27A438E233B}" destId="{25A362B3-5314-4F70-88F8-A83BD782E868}" srcOrd="4" destOrd="0" presId="urn:microsoft.com/office/officeart/2005/8/layout/gear1"/>
    <dgm:cxn modelId="{59D79BA3-C50B-4145-9C16-93B664DFBCE2}" type="presParOf" srcId="{692D0472-97F4-486D-823F-B27A438E233B}" destId="{56BBF778-D327-45FD-B2A8-26C38FC4110D}" srcOrd="5" destOrd="0" presId="urn:microsoft.com/office/officeart/2005/8/layout/gear1"/>
    <dgm:cxn modelId="{D83A1CC2-FF07-4BBB-A98F-7EC6CB4C24AC}" type="presParOf" srcId="{692D0472-97F4-486D-823F-B27A438E233B}" destId="{68FDC146-6098-4EF6-970F-9FD5104FC952}" srcOrd="6" destOrd="0" presId="urn:microsoft.com/office/officeart/2005/8/layout/gear1"/>
    <dgm:cxn modelId="{2671ADE5-6A24-433C-8D8A-F7ED722E1C0B}" type="presParOf" srcId="{692D0472-97F4-486D-823F-B27A438E233B}" destId="{83A12E71-9C04-490C-B5DB-1AE0AAB092EC}" srcOrd="7" destOrd="0" presId="urn:microsoft.com/office/officeart/2005/8/layout/gear1"/>
    <dgm:cxn modelId="{8910AFA5-F4A4-4F3B-9A9F-50462588AB77}" type="presParOf" srcId="{692D0472-97F4-486D-823F-B27A438E233B}" destId="{1A7D0073-7D51-4B29-924C-F3499D9E46F8}" srcOrd="8" destOrd="0" presId="urn:microsoft.com/office/officeart/2005/8/layout/gear1"/>
    <dgm:cxn modelId="{F6FFA552-CD50-44AD-B06C-2B8D38F05892}" type="presParOf" srcId="{692D0472-97F4-486D-823F-B27A438E233B}" destId="{4A160841-8996-4A42-9A64-45F7A68E994F}" srcOrd="9" destOrd="0" presId="urn:microsoft.com/office/officeart/2005/8/layout/gear1"/>
    <dgm:cxn modelId="{E520E6A8-B14A-4038-A242-4C86BB90B82D}" type="presParOf" srcId="{692D0472-97F4-486D-823F-B27A438E233B}" destId="{7E559D5E-1723-4C61-A4CD-1674E8EA8588}" srcOrd="10" destOrd="0" presId="urn:microsoft.com/office/officeart/2005/8/layout/gear1"/>
    <dgm:cxn modelId="{A95AB693-5C48-4D83-AE5F-191E1F5BDAD4}" type="presParOf" srcId="{692D0472-97F4-486D-823F-B27A438E233B}" destId="{8DEC313F-F2D6-429C-9FC1-0C454A7E54DA}" srcOrd="11" destOrd="0" presId="urn:microsoft.com/office/officeart/2005/8/layout/gear1"/>
    <dgm:cxn modelId="{3374B26A-28A8-4C3A-BBC6-01C46687B14B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/>
      <dgm:t>
        <a:bodyPr/>
        <a:lstStyle/>
        <a:p>
          <a:r>
            <a:rPr lang="it-IT" sz="900" b="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/>
      <dgm:t>
        <a:bodyPr/>
        <a:lstStyle/>
        <a:p>
          <a:endParaRPr lang="it-IT"/>
        </a:p>
      </dgm:t>
    </dgm:pt>
    <dgm:pt modelId="{4B340316-4131-4AB2-873B-509B710D8DA4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3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/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NeighborX="-60792" custLinFactNeighborY="-744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ScaleX="121000" custScaleY="121000" custLinFactY="-22493" custLinFactNeighborX="59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ScaleX="111221" custScaleY="112800" custLinFactNeighborX="27389" custLinFactNeighborY="9402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3116291" custScaleX="100001" custScaleY="100001" custLinFactNeighborX="-43894" custLinFactNeighborY="921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061581" custLinFactY="-4802" custLinFactNeighborX="1081" custLinFactNeighborY="-10000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5046758" custScaleX="90909" custScaleY="90909" custLinFactNeighborX="18528" custLinFactNeighborY="-3660"/>
      <dgm:spPr/>
      <dgm:t>
        <a:bodyPr/>
        <a:lstStyle/>
        <a:p>
          <a:endParaRPr lang="it-IT"/>
        </a:p>
      </dgm:t>
    </dgm:pt>
  </dgm:ptLst>
  <dgm:cxnLst>
    <dgm:cxn modelId="{D11C0168-F2C3-4337-8501-50E49743B0C4}" type="presOf" srcId="{2D32EE0A-3E29-40EB-A2C5-9B546A1DCE9B}" destId="{DC84DA14-EA23-4FBE-A994-1C4E6DBE79A3}" srcOrd="2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F65EA121-AB09-4AAD-831C-57E2242BC5EA}" type="presOf" srcId="{EFB7916E-C27B-4164-85E1-B5526EB38522}" destId="{4A160841-8996-4A42-9A64-45F7A68E994F}" srcOrd="3" destOrd="0" presId="urn:microsoft.com/office/officeart/2005/8/layout/gear1"/>
    <dgm:cxn modelId="{CE20C981-C82B-463D-A8A9-35D07B8A1D61}" type="presOf" srcId="{E99B47E5-E6C0-4B55-9458-D4A7F90492E5}" destId="{8DEC313F-F2D6-429C-9FC1-0C454A7E54DA}" srcOrd="0" destOrd="0" presId="urn:microsoft.com/office/officeart/2005/8/layout/gear1"/>
    <dgm:cxn modelId="{87F2C9B8-11DC-412C-9343-25C978B831AE}" type="presOf" srcId="{EFB7916E-C27B-4164-85E1-B5526EB38522}" destId="{1A7D0073-7D51-4B29-924C-F3499D9E46F8}" srcOrd="2" destOrd="0" presId="urn:microsoft.com/office/officeart/2005/8/layout/gear1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C5C3C583-38BA-40AF-BD70-FDFA9B226DE1}" type="presOf" srcId="{EFB7916E-C27B-4164-85E1-B5526EB38522}" destId="{68FDC146-6098-4EF6-970F-9FD5104FC952}" srcOrd="0" destOrd="0" presId="urn:microsoft.com/office/officeart/2005/8/layout/gear1"/>
    <dgm:cxn modelId="{6C383A00-9E0B-4F26-9B53-53A5CD9BAA37}" type="presOf" srcId="{4B340316-4131-4AB2-873B-509B710D8DA4}" destId="{56BBF778-D327-45FD-B2A8-26C38FC4110D}" srcOrd="2" destOrd="0" presId="urn:microsoft.com/office/officeart/2005/8/layout/gear1"/>
    <dgm:cxn modelId="{F00D1AE4-E98C-424B-9AEC-65AC38B6E014}" type="presOf" srcId="{330ABD91-597F-4CD5-AB4E-96F1A1DA13D2}" destId="{E43C1255-C9A5-456A-B10F-061CD3947BD6}" srcOrd="0" destOrd="0" presId="urn:microsoft.com/office/officeart/2005/8/layout/gear1"/>
    <dgm:cxn modelId="{7620EBF2-DA00-4570-9F78-0FE499C3E58A}" type="presOf" srcId="{676D976B-0877-4A27-8AA2-44CA11AA2589}" destId="{7E559D5E-1723-4C61-A4CD-1674E8EA8588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8E677354-C519-49D9-950D-115C7922E09D}" type="presOf" srcId="{2D32EE0A-3E29-40EB-A2C5-9B546A1DCE9B}" destId="{A583B57B-6F57-4B13-83C7-2708EC22E563}" srcOrd="0" destOrd="0" presId="urn:microsoft.com/office/officeart/2005/8/layout/gear1"/>
    <dgm:cxn modelId="{FE151960-E500-4A1B-840C-2DAEE09252D6}" type="presOf" srcId="{B57E5448-EF01-4BB5-92E1-8D4B721170B6}" destId="{692D0472-97F4-486D-823F-B27A438E233B}" srcOrd="0" destOrd="0" presId="urn:microsoft.com/office/officeart/2005/8/layout/gear1"/>
    <dgm:cxn modelId="{0BE6ED14-B22B-4481-BE1C-3A7CBADB37E3}" type="presOf" srcId="{4B340316-4131-4AB2-873B-509B710D8DA4}" destId="{25A362B3-5314-4F70-88F8-A83BD782E868}" srcOrd="1" destOrd="0" presId="urn:microsoft.com/office/officeart/2005/8/layout/gear1"/>
    <dgm:cxn modelId="{6CDEE073-6061-46A6-B764-A13C2E1B2852}" type="presOf" srcId="{2D32EE0A-3E29-40EB-A2C5-9B546A1DCE9B}" destId="{C413EE7F-F5CF-4620-9DFE-C3E7F3393AE9}" srcOrd="1" destOrd="0" presId="urn:microsoft.com/office/officeart/2005/8/layout/gear1"/>
    <dgm:cxn modelId="{94B0356E-E5BF-4C5A-9B48-340A4055048B}" type="presOf" srcId="{4B340316-4131-4AB2-873B-509B710D8DA4}" destId="{228CBB7E-583D-437E-8B9B-A870D67773C0}" srcOrd="0" destOrd="0" presId="urn:microsoft.com/office/officeart/2005/8/layout/gear1"/>
    <dgm:cxn modelId="{B29D67B8-7B12-439E-8E04-125FF83F529C}" type="presOf" srcId="{EFB7916E-C27B-4164-85E1-B5526EB38522}" destId="{83A12E71-9C04-490C-B5DB-1AE0AAB092EC}" srcOrd="1" destOrd="0" presId="urn:microsoft.com/office/officeart/2005/8/layout/gear1"/>
    <dgm:cxn modelId="{66ADB61C-07FE-4B0E-8CEB-50956650B4F5}" type="presParOf" srcId="{692D0472-97F4-486D-823F-B27A438E233B}" destId="{A583B57B-6F57-4B13-83C7-2708EC22E563}" srcOrd="0" destOrd="0" presId="urn:microsoft.com/office/officeart/2005/8/layout/gear1"/>
    <dgm:cxn modelId="{84DA8ED2-36C1-4347-9EA1-7D9182FF01D3}" type="presParOf" srcId="{692D0472-97F4-486D-823F-B27A438E233B}" destId="{C413EE7F-F5CF-4620-9DFE-C3E7F3393AE9}" srcOrd="1" destOrd="0" presId="urn:microsoft.com/office/officeart/2005/8/layout/gear1"/>
    <dgm:cxn modelId="{9B5DC041-2159-49F4-88D3-8304E07EEDCC}" type="presParOf" srcId="{692D0472-97F4-486D-823F-B27A438E233B}" destId="{DC84DA14-EA23-4FBE-A994-1C4E6DBE79A3}" srcOrd="2" destOrd="0" presId="urn:microsoft.com/office/officeart/2005/8/layout/gear1"/>
    <dgm:cxn modelId="{3769CA1A-0652-4735-8D39-D0972C87727C}" type="presParOf" srcId="{692D0472-97F4-486D-823F-B27A438E233B}" destId="{228CBB7E-583D-437E-8B9B-A870D67773C0}" srcOrd="3" destOrd="0" presId="urn:microsoft.com/office/officeart/2005/8/layout/gear1"/>
    <dgm:cxn modelId="{B25D2103-D118-45E8-B7AA-F3B2FCEE22F9}" type="presParOf" srcId="{692D0472-97F4-486D-823F-B27A438E233B}" destId="{25A362B3-5314-4F70-88F8-A83BD782E868}" srcOrd="4" destOrd="0" presId="urn:microsoft.com/office/officeart/2005/8/layout/gear1"/>
    <dgm:cxn modelId="{53B6BF02-1F10-436A-AA50-8A5AB9CFA163}" type="presParOf" srcId="{692D0472-97F4-486D-823F-B27A438E233B}" destId="{56BBF778-D327-45FD-B2A8-26C38FC4110D}" srcOrd="5" destOrd="0" presId="urn:microsoft.com/office/officeart/2005/8/layout/gear1"/>
    <dgm:cxn modelId="{692B5919-0FFD-41E1-AC45-6D238151CD2C}" type="presParOf" srcId="{692D0472-97F4-486D-823F-B27A438E233B}" destId="{68FDC146-6098-4EF6-970F-9FD5104FC952}" srcOrd="6" destOrd="0" presId="urn:microsoft.com/office/officeart/2005/8/layout/gear1"/>
    <dgm:cxn modelId="{C97F3EE8-A69E-4AA1-A31A-444C9CFEF28A}" type="presParOf" srcId="{692D0472-97F4-486D-823F-B27A438E233B}" destId="{83A12E71-9C04-490C-B5DB-1AE0AAB092EC}" srcOrd="7" destOrd="0" presId="urn:microsoft.com/office/officeart/2005/8/layout/gear1"/>
    <dgm:cxn modelId="{F0DC5A26-130A-4CC1-A141-D0C3D5D8CE8F}" type="presParOf" srcId="{692D0472-97F4-486D-823F-B27A438E233B}" destId="{1A7D0073-7D51-4B29-924C-F3499D9E46F8}" srcOrd="8" destOrd="0" presId="urn:microsoft.com/office/officeart/2005/8/layout/gear1"/>
    <dgm:cxn modelId="{B42B9294-FAE7-4F42-96DC-09DFBA6477B4}" type="presParOf" srcId="{692D0472-97F4-486D-823F-B27A438E233B}" destId="{4A160841-8996-4A42-9A64-45F7A68E994F}" srcOrd="9" destOrd="0" presId="urn:microsoft.com/office/officeart/2005/8/layout/gear1"/>
    <dgm:cxn modelId="{0A403BC8-E17A-4CAD-812F-47B982CECD56}" type="presParOf" srcId="{692D0472-97F4-486D-823F-B27A438E233B}" destId="{7E559D5E-1723-4C61-A4CD-1674E8EA8588}" srcOrd="10" destOrd="0" presId="urn:microsoft.com/office/officeart/2005/8/layout/gear1"/>
    <dgm:cxn modelId="{D4AA0794-9F82-4C7D-BAED-552ADC0A75D6}" type="presParOf" srcId="{692D0472-97F4-486D-823F-B27A438E233B}" destId="{8DEC313F-F2D6-429C-9FC1-0C454A7E54DA}" srcOrd="11" destOrd="0" presId="urn:microsoft.com/office/officeart/2005/8/layout/gear1"/>
    <dgm:cxn modelId="{FDCEBB8C-10DA-438C-80F5-1C5D0F00EFE6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57E5448-EF01-4BB5-92E1-8D4B721170B6}" type="doc">
      <dgm:prSet loTypeId="urn:microsoft.com/office/officeart/2005/8/layout/gear1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2D32EE0A-3E29-40EB-A2C5-9B546A1DCE9B}">
      <dgm:prSet phldrT="[Testo]" custT="1"/>
      <dgm:spPr>
        <a:noFill/>
        <a:ln w="28575">
          <a:solidFill>
            <a:srgbClr val="009900"/>
          </a:solidFill>
        </a:ln>
      </dgm:spPr>
      <dgm:t>
        <a:bodyPr/>
        <a:lstStyle/>
        <a:p>
          <a:r>
            <a:rPr lang="it-IT" sz="1200" b="1" dirty="0">
              <a:solidFill>
                <a:schemeClr val="tx1"/>
              </a:solidFill>
            </a:rPr>
            <a:t>Premessa</a:t>
          </a:r>
        </a:p>
      </dgm:t>
    </dgm:pt>
    <dgm:pt modelId="{E82A310D-EA47-4A24-AE2D-58C19337F16C}" type="parTrans" cxnId="{DFAE47CB-40D8-47B7-9539-E2281EF30420}">
      <dgm:prSet/>
      <dgm:spPr/>
      <dgm:t>
        <a:bodyPr/>
        <a:lstStyle/>
        <a:p>
          <a:endParaRPr lang="it-IT"/>
        </a:p>
      </dgm:t>
    </dgm:pt>
    <dgm:pt modelId="{676D976B-0877-4A27-8AA2-44CA11AA2589}" type="sibTrans" cxnId="{DFAE47CB-40D8-47B7-9539-E2281EF30420}">
      <dgm:prSet/>
      <dgm:spPr>
        <a:ln w="28575">
          <a:solidFill>
            <a:srgbClr val="009900"/>
          </a:solidFill>
          <a:prstDash val="solid"/>
        </a:ln>
      </dgm:spPr>
      <dgm:t>
        <a:bodyPr/>
        <a:lstStyle/>
        <a:p>
          <a:endParaRPr lang="it-IT"/>
        </a:p>
      </dgm:t>
    </dgm:pt>
    <dgm:pt modelId="{4B340316-4131-4AB2-873B-509B710D8DA4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1</a:t>
          </a:r>
        </a:p>
      </dgm:t>
    </dgm:pt>
    <dgm:pt modelId="{D6353FE5-6992-4030-BBAF-386545252930}" type="parTrans" cxnId="{90233667-1EE3-4836-89FD-F7F9ED6CCBAB}">
      <dgm:prSet/>
      <dgm:spPr/>
      <dgm:t>
        <a:bodyPr/>
        <a:lstStyle/>
        <a:p>
          <a:endParaRPr lang="it-IT"/>
        </a:p>
      </dgm:t>
    </dgm:pt>
    <dgm:pt modelId="{E99B47E5-E6C0-4B55-9458-D4A7F90492E5}" type="sibTrans" cxnId="{90233667-1EE3-4836-89FD-F7F9ED6CCBAB}">
      <dgm:prSet/>
      <dgm:spPr/>
      <dgm:t>
        <a:bodyPr/>
        <a:lstStyle/>
        <a:p>
          <a:endParaRPr lang="it-IT"/>
        </a:p>
      </dgm:t>
    </dgm:pt>
    <dgm:pt modelId="{EFB7916E-C27B-4164-85E1-B5526EB38522}">
      <dgm:prSet phldrT="[Testo]" custT="1"/>
      <dgm:spPr/>
      <dgm:t>
        <a:bodyPr/>
        <a:lstStyle/>
        <a:p>
          <a:r>
            <a:rPr lang="it-IT" sz="9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gm:t>
    </dgm:pt>
    <dgm:pt modelId="{C92C1BD1-EB8E-46DB-824E-493795C52F71}" type="parTrans" cxnId="{809E4BBA-AA12-4BAF-A9F5-299EFC589ACE}">
      <dgm:prSet/>
      <dgm:spPr/>
      <dgm:t>
        <a:bodyPr/>
        <a:lstStyle/>
        <a:p>
          <a:endParaRPr lang="it-IT"/>
        </a:p>
      </dgm:t>
    </dgm:pt>
    <dgm:pt modelId="{330ABD91-597F-4CD5-AB4E-96F1A1DA13D2}" type="sibTrans" cxnId="{809E4BBA-AA12-4BAF-A9F5-299EFC589ACE}">
      <dgm:prSet/>
      <dgm:spPr/>
      <dgm:t>
        <a:bodyPr/>
        <a:lstStyle/>
        <a:p>
          <a:endParaRPr lang="it-IT"/>
        </a:p>
      </dgm:t>
    </dgm:pt>
    <dgm:pt modelId="{692D0472-97F4-486D-823F-B27A438E233B}" type="pres">
      <dgm:prSet presAssocID="{B57E5448-EF01-4BB5-92E1-8D4B721170B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83B57B-6F57-4B13-83C7-2708EC22E563}" type="pres">
      <dgm:prSet presAssocID="{2D32EE0A-3E29-40EB-A2C5-9B546A1DCE9B}" presName="gear1" presStyleLbl="node1" presStyleIdx="0" presStyleCnt="3" custLinFactY="-16969" custLinFactNeighborX="-6102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3EE7F-F5CF-4620-9DFE-C3E7F3393AE9}" type="pres">
      <dgm:prSet presAssocID="{2D32EE0A-3E29-40EB-A2C5-9B546A1DCE9B}" presName="gear1srcNode" presStyleLbl="node1" presStyleIdx="0" presStyleCnt="3"/>
      <dgm:spPr/>
      <dgm:t>
        <a:bodyPr/>
        <a:lstStyle/>
        <a:p>
          <a:endParaRPr lang="it-IT"/>
        </a:p>
      </dgm:t>
    </dgm:pt>
    <dgm:pt modelId="{DC84DA14-EA23-4FBE-A994-1C4E6DBE79A3}" type="pres">
      <dgm:prSet presAssocID="{2D32EE0A-3E29-40EB-A2C5-9B546A1DCE9B}" presName="gear1dstNode" presStyleLbl="node1" presStyleIdx="0" presStyleCnt="3"/>
      <dgm:spPr/>
      <dgm:t>
        <a:bodyPr/>
        <a:lstStyle/>
        <a:p>
          <a:endParaRPr lang="it-IT"/>
        </a:p>
      </dgm:t>
    </dgm:pt>
    <dgm:pt modelId="{228CBB7E-583D-437E-8B9B-A870D67773C0}" type="pres">
      <dgm:prSet presAssocID="{4B340316-4131-4AB2-873B-509B710D8DA4}" presName="gear2" presStyleLbl="node1" presStyleIdx="1" presStyleCnt="3" custAng="0" custScaleX="110000" custScaleY="110000" custLinFactNeighborX="-28227" custLinFactNeighborY="-346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62B3-5314-4F70-88F8-A83BD782E868}" type="pres">
      <dgm:prSet presAssocID="{4B340316-4131-4AB2-873B-509B710D8DA4}" presName="gear2srcNode" presStyleLbl="node1" presStyleIdx="1" presStyleCnt="3"/>
      <dgm:spPr/>
      <dgm:t>
        <a:bodyPr/>
        <a:lstStyle/>
        <a:p>
          <a:endParaRPr lang="it-IT"/>
        </a:p>
      </dgm:t>
    </dgm:pt>
    <dgm:pt modelId="{56BBF778-D327-45FD-B2A8-26C38FC4110D}" type="pres">
      <dgm:prSet presAssocID="{4B340316-4131-4AB2-873B-509B710D8DA4}" presName="gear2dstNode" presStyleLbl="node1" presStyleIdx="1" presStyleCnt="3"/>
      <dgm:spPr/>
      <dgm:t>
        <a:bodyPr/>
        <a:lstStyle/>
        <a:p>
          <a:endParaRPr lang="it-IT"/>
        </a:p>
      </dgm:t>
    </dgm:pt>
    <dgm:pt modelId="{68FDC146-6098-4EF6-970F-9FD5104FC952}" type="pres">
      <dgm:prSet presAssocID="{EFB7916E-C27B-4164-85E1-B5526EB38522}" presName="gear3" presStyleLbl="node1" presStyleIdx="2" presStyleCnt="3" custAng="239962" custScaleX="111221" custScaleY="112800" custLinFactY="11070" custLinFactNeighborX="-3953" custLinFactNeighborY="100000"/>
      <dgm:spPr/>
      <dgm:t>
        <a:bodyPr/>
        <a:lstStyle/>
        <a:p>
          <a:endParaRPr lang="it-IT"/>
        </a:p>
      </dgm:t>
    </dgm:pt>
    <dgm:pt modelId="{83A12E71-9C04-490C-B5DB-1AE0AAB092EC}" type="pres">
      <dgm:prSet presAssocID="{EFB7916E-C27B-4164-85E1-B5526EB3852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7D0073-7D51-4B29-924C-F3499D9E46F8}" type="pres">
      <dgm:prSet presAssocID="{EFB7916E-C27B-4164-85E1-B5526EB38522}" presName="gear3srcNode" presStyleLbl="node1" presStyleIdx="2" presStyleCnt="3"/>
      <dgm:spPr/>
      <dgm:t>
        <a:bodyPr/>
        <a:lstStyle/>
        <a:p>
          <a:endParaRPr lang="it-IT"/>
        </a:p>
      </dgm:t>
    </dgm:pt>
    <dgm:pt modelId="{4A160841-8996-4A42-9A64-45F7A68E994F}" type="pres">
      <dgm:prSet presAssocID="{EFB7916E-C27B-4164-85E1-B5526EB38522}" presName="gear3dstNode" presStyleLbl="node1" presStyleIdx="2" presStyleCnt="3"/>
      <dgm:spPr/>
      <dgm:t>
        <a:bodyPr/>
        <a:lstStyle/>
        <a:p>
          <a:endParaRPr lang="it-IT"/>
        </a:p>
      </dgm:t>
    </dgm:pt>
    <dgm:pt modelId="{7E559D5E-1723-4C61-A4CD-1674E8EA8588}" type="pres">
      <dgm:prSet presAssocID="{676D976B-0877-4A27-8AA2-44CA11AA2589}" presName="connector1" presStyleLbl="sibTrans2D1" presStyleIdx="0" presStyleCnt="3" custAng="20275420" custLinFactNeighborX="-40890" custLinFactNeighborY="-96194"/>
      <dgm:spPr/>
      <dgm:t>
        <a:bodyPr/>
        <a:lstStyle/>
        <a:p>
          <a:endParaRPr lang="it-IT"/>
        </a:p>
      </dgm:t>
    </dgm:pt>
    <dgm:pt modelId="{8DEC313F-F2D6-429C-9FC1-0C454A7E54DA}" type="pres">
      <dgm:prSet presAssocID="{E99B47E5-E6C0-4B55-9458-D4A7F90492E5}" presName="connector2" presStyleLbl="sibTrans2D1" presStyleIdx="1" presStyleCnt="3" custAng="17150811" custLinFactNeighborX="-23095" custLinFactNeighborY="6430"/>
      <dgm:spPr/>
      <dgm:t>
        <a:bodyPr/>
        <a:lstStyle/>
        <a:p>
          <a:endParaRPr lang="it-IT"/>
        </a:p>
      </dgm:t>
    </dgm:pt>
    <dgm:pt modelId="{E43C1255-C9A5-456A-B10F-061CD3947BD6}" type="pres">
      <dgm:prSet presAssocID="{330ABD91-597F-4CD5-AB4E-96F1A1DA13D2}" presName="connector3" presStyleLbl="sibTrans2D1" presStyleIdx="2" presStyleCnt="3" custAng="6870990" custScaleX="90909" custScaleY="90909" custLinFactNeighborX="-25850" custLinFactNeighborY="69609"/>
      <dgm:spPr/>
      <dgm:t>
        <a:bodyPr/>
        <a:lstStyle/>
        <a:p>
          <a:endParaRPr lang="it-IT"/>
        </a:p>
      </dgm:t>
    </dgm:pt>
  </dgm:ptLst>
  <dgm:cxnLst>
    <dgm:cxn modelId="{C72E5779-F6B5-474A-A629-97038B6C5D15}" type="presOf" srcId="{2D32EE0A-3E29-40EB-A2C5-9B546A1DCE9B}" destId="{A583B57B-6F57-4B13-83C7-2708EC22E563}" srcOrd="0" destOrd="0" presId="urn:microsoft.com/office/officeart/2005/8/layout/gear1"/>
    <dgm:cxn modelId="{DFAE47CB-40D8-47B7-9539-E2281EF30420}" srcId="{B57E5448-EF01-4BB5-92E1-8D4B721170B6}" destId="{2D32EE0A-3E29-40EB-A2C5-9B546A1DCE9B}" srcOrd="0" destOrd="0" parTransId="{E82A310D-EA47-4A24-AE2D-58C19337F16C}" sibTransId="{676D976B-0877-4A27-8AA2-44CA11AA2589}"/>
    <dgm:cxn modelId="{90233667-1EE3-4836-89FD-F7F9ED6CCBAB}" srcId="{B57E5448-EF01-4BB5-92E1-8D4B721170B6}" destId="{4B340316-4131-4AB2-873B-509B710D8DA4}" srcOrd="1" destOrd="0" parTransId="{D6353FE5-6992-4030-BBAF-386545252930}" sibTransId="{E99B47E5-E6C0-4B55-9458-D4A7F90492E5}"/>
    <dgm:cxn modelId="{BB2A2B61-85E6-4A7A-9411-8AB0E7808D1C}" type="presOf" srcId="{2D32EE0A-3E29-40EB-A2C5-9B546A1DCE9B}" destId="{DC84DA14-EA23-4FBE-A994-1C4E6DBE79A3}" srcOrd="2" destOrd="0" presId="urn:microsoft.com/office/officeart/2005/8/layout/gear1"/>
    <dgm:cxn modelId="{E0C039FE-DABC-461E-89C8-F384F39F109A}" type="presOf" srcId="{676D976B-0877-4A27-8AA2-44CA11AA2589}" destId="{7E559D5E-1723-4C61-A4CD-1674E8EA8588}" srcOrd="0" destOrd="0" presId="urn:microsoft.com/office/officeart/2005/8/layout/gear1"/>
    <dgm:cxn modelId="{D14C0BF9-5CBB-46DA-8390-0C4D4CC36C9B}" type="presOf" srcId="{B57E5448-EF01-4BB5-92E1-8D4B721170B6}" destId="{692D0472-97F4-486D-823F-B27A438E233B}" srcOrd="0" destOrd="0" presId="urn:microsoft.com/office/officeart/2005/8/layout/gear1"/>
    <dgm:cxn modelId="{4A43F30E-A3B5-4F71-90A1-DB21665CA3F3}" type="presOf" srcId="{4B340316-4131-4AB2-873B-509B710D8DA4}" destId="{25A362B3-5314-4F70-88F8-A83BD782E868}" srcOrd="1" destOrd="0" presId="urn:microsoft.com/office/officeart/2005/8/layout/gear1"/>
    <dgm:cxn modelId="{599AB78C-8284-4B01-9E9D-51792C5936F2}" type="presOf" srcId="{2D32EE0A-3E29-40EB-A2C5-9B546A1DCE9B}" destId="{C413EE7F-F5CF-4620-9DFE-C3E7F3393AE9}" srcOrd="1" destOrd="0" presId="urn:microsoft.com/office/officeart/2005/8/layout/gear1"/>
    <dgm:cxn modelId="{52C21199-7598-49D7-BB10-EEB21BD501A5}" type="presOf" srcId="{EFB7916E-C27B-4164-85E1-B5526EB38522}" destId="{4A160841-8996-4A42-9A64-45F7A68E994F}" srcOrd="3" destOrd="0" presId="urn:microsoft.com/office/officeart/2005/8/layout/gear1"/>
    <dgm:cxn modelId="{68654448-75CD-400C-BF49-0B0044FCED94}" type="presOf" srcId="{4B340316-4131-4AB2-873B-509B710D8DA4}" destId="{56BBF778-D327-45FD-B2A8-26C38FC4110D}" srcOrd="2" destOrd="0" presId="urn:microsoft.com/office/officeart/2005/8/layout/gear1"/>
    <dgm:cxn modelId="{1171B6CB-A333-4273-BC99-0E5DDCC7399D}" type="presOf" srcId="{EFB7916E-C27B-4164-85E1-B5526EB38522}" destId="{68FDC146-6098-4EF6-970F-9FD5104FC952}" srcOrd="0" destOrd="0" presId="urn:microsoft.com/office/officeart/2005/8/layout/gear1"/>
    <dgm:cxn modelId="{59A57E1D-3A36-42F6-ADA7-425857FF16CA}" type="presOf" srcId="{EFB7916E-C27B-4164-85E1-B5526EB38522}" destId="{1A7D0073-7D51-4B29-924C-F3499D9E46F8}" srcOrd="2" destOrd="0" presId="urn:microsoft.com/office/officeart/2005/8/layout/gear1"/>
    <dgm:cxn modelId="{ACF76F50-5343-471F-B3E9-0FBD6272E41C}" type="presOf" srcId="{330ABD91-597F-4CD5-AB4E-96F1A1DA13D2}" destId="{E43C1255-C9A5-456A-B10F-061CD3947BD6}" srcOrd="0" destOrd="0" presId="urn:microsoft.com/office/officeart/2005/8/layout/gear1"/>
    <dgm:cxn modelId="{809E4BBA-AA12-4BAF-A9F5-299EFC589ACE}" srcId="{B57E5448-EF01-4BB5-92E1-8D4B721170B6}" destId="{EFB7916E-C27B-4164-85E1-B5526EB38522}" srcOrd="2" destOrd="0" parTransId="{C92C1BD1-EB8E-46DB-824E-493795C52F71}" sibTransId="{330ABD91-597F-4CD5-AB4E-96F1A1DA13D2}"/>
    <dgm:cxn modelId="{437B8B8F-E417-41A0-9F5D-D7293CC82D99}" type="presOf" srcId="{E99B47E5-E6C0-4B55-9458-D4A7F90492E5}" destId="{8DEC313F-F2D6-429C-9FC1-0C454A7E54DA}" srcOrd="0" destOrd="0" presId="urn:microsoft.com/office/officeart/2005/8/layout/gear1"/>
    <dgm:cxn modelId="{FE39DB2D-B609-4C3A-B3CF-4E48974C8F6D}" type="presOf" srcId="{EFB7916E-C27B-4164-85E1-B5526EB38522}" destId="{83A12E71-9C04-490C-B5DB-1AE0AAB092EC}" srcOrd="1" destOrd="0" presId="urn:microsoft.com/office/officeart/2005/8/layout/gear1"/>
    <dgm:cxn modelId="{FE9D1C52-D76B-46A3-AEED-584E01839E50}" type="presOf" srcId="{4B340316-4131-4AB2-873B-509B710D8DA4}" destId="{228CBB7E-583D-437E-8B9B-A870D67773C0}" srcOrd="0" destOrd="0" presId="urn:microsoft.com/office/officeart/2005/8/layout/gear1"/>
    <dgm:cxn modelId="{8530E0BF-93A4-45BF-BB7D-1F1A35197D32}" type="presParOf" srcId="{692D0472-97F4-486D-823F-B27A438E233B}" destId="{A583B57B-6F57-4B13-83C7-2708EC22E563}" srcOrd="0" destOrd="0" presId="urn:microsoft.com/office/officeart/2005/8/layout/gear1"/>
    <dgm:cxn modelId="{350C98D0-A979-4D67-8273-CA68F843EB22}" type="presParOf" srcId="{692D0472-97F4-486D-823F-B27A438E233B}" destId="{C413EE7F-F5CF-4620-9DFE-C3E7F3393AE9}" srcOrd="1" destOrd="0" presId="urn:microsoft.com/office/officeart/2005/8/layout/gear1"/>
    <dgm:cxn modelId="{8EC035B7-247E-4FEF-9AD1-EB0BC754D54B}" type="presParOf" srcId="{692D0472-97F4-486D-823F-B27A438E233B}" destId="{DC84DA14-EA23-4FBE-A994-1C4E6DBE79A3}" srcOrd="2" destOrd="0" presId="urn:microsoft.com/office/officeart/2005/8/layout/gear1"/>
    <dgm:cxn modelId="{CD4B7A36-3BA2-4048-8AB0-CBA89B3DE5F6}" type="presParOf" srcId="{692D0472-97F4-486D-823F-B27A438E233B}" destId="{228CBB7E-583D-437E-8B9B-A870D67773C0}" srcOrd="3" destOrd="0" presId="urn:microsoft.com/office/officeart/2005/8/layout/gear1"/>
    <dgm:cxn modelId="{C19DBFB1-0F9A-4008-A486-898F448A3C21}" type="presParOf" srcId="{692D0472-97F4-486D-823F-B27A438E233B}" destId="{25A362B3-5314-4F70-88F8-A83BD782E868}" srcOrd="4" destOrd="0" presId="urn:microsoft.com/office/officeart/2005/8/layout/gear1"/>
    <dgm:cxn modelId="{D3F40B4D-9C48-4AB9-B8F9-66E3544A0705}" type="presParOf" srcId="{692D0472-97F4-486D-823F-B27A438E233B}" destId="{56BBF778-D327-45FD-B2A8-26C38FC4110D}" srcOrd="5" destOrd="0" presId="urn:microsoft.com/office/officeart/2005/8/layout/gear1"/>
    <dgm:cxn modelId="{11763ABA-E142-43C8-994C-104237A0B691}" type="presParOf" srcId="{692D0472-97F4-486D-823F-B27A438E233B}" destId="{68FDC146-6098-4EF6-970F-9FD5104FC952}" srcOrd="6" destOrd="0" presId="urn:microsoft.com/office/officeart/2005/8/layout/gear1"/>
    <dgm:cxn modelId="{99161E55-0323-4E30-ADDE-4D0EFB117FDB}" type="presParOf" srcId="{692D0472-97F4-486D-823F-B27A438E233B}" destId="{83A12E71-9C04-490C-B5DB-1AE0AAB092EC}" srcOrd="7" destOrd="0" presId="urn:microsoft.com/office/officeart/2005/8/layout/gear1"/>
    <dgm:cxn modelId="{6335C2D1-94DD-4656-980C-82C66D4E9492}" type="presParOf" srcId="{692D0472-97F4-486D-823F-B27A438E233B}" destId="{1A7D0073-7D51-4B29-924C-F3499D9E46F8}" srcOrd="8" destOrd="0" presId="urn:microsoft.com/office/officeart/2005/8/layout/gear1"/>
    <dgm:cxn modelId="{9E87B234-39F6-4741-B205-3A1CFAF73A85}" type="presParOf" srcId="{692D0472-97F4-486D-823F-B27A438E233B}" destId="{4A160841-8996-4A42-9A64-45F7A68E994F}" srcOrd="9" destOrd="0" presId="urn:microsoft.com/office/officeart/2005/8/layout/gear1"/>
    <dgm:cxn modelId="{797306CC-494A-489D-9218-E79F6771A5E6}" type="presParOf" srcId="{692D0472-97F4-486D-823F-B27A438E233B}" destId="{7E559D5E-1723-4C61-A4CD-1674E8EA8588}" srcOrd="10" destOrd="0" presId="urn:microsoft.com/office/officeart/2005/8/layout/gear1"/>
    <dgm:cxn modelId="{00DB4C08-C523-45EB-AEEA-85EE19942937}" type="presParOf" srcId="{692D0472-97F4-486D-823F-B27A438E233B}" destId="{8DEC313F-F2D6-429C-9FC1-0C454A7E54DA}" srcOrd="11" destOrd="0" presId="urn:microsoft.com/office/officeart/2005/8/layout/gear1"/>
    <dgm:cxn modelId="{4155219F-441B-4A09-A3F1-860D8D8E87B1}" type="presParOf" srcId="{692D0472-97F4-486D-823F-B27A438E233B}" destId="{E43C1255-C9A5-456A-B10F-061CD3947B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>
              <a:solidFill>
                <a:schemeClr val="tx1"/>
              </a:solidFill>
            </a:rPr>
            <a:t>Premessa</a:t>
          </a:r>
        </a:p>
      </dsp:txBody>
      <dsp:txXfrm>
        <a:off x="496903" y="378359"/>
        <a:ext cx="726369" cy="62445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1</a:t>
          </a:r>
        </a:p>
      </dsp:txBody>
      <dsp:txXfrm>
        <a:off x="244673" y="1398968"/>
        <a:ext cx="482530" cy="479574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sp:txBody>
      <dsp:txXfrm rot="-20700000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13311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494541" y="1608278"/>
        <a:ext cx="718910" cy="618042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3</a:t>
          </a:r>
        </a:p>
      </dsp:txBody>
      <dsp:txXfrm>
        <a:off x="511169" y="267986"/>
        <a:ext cx="525332" cy="522112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 rot="-20700000"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>
              <a:solidFill>
                <a:schemeClr val="tx1"/>
              </a:solidFill>
            </a:rPr>
            <a:t>Premessa</a:t>
          </a:r>
        </a:p>
      </dsp:txBody>
      <dsp:txXfrm>
        <a:off x="496903" y="378359"/>
        <a:ext cx="726369" cy="62445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1</a:t>
          </a:r>
        </a:p>
      </dsp:txBody>
      <dsp:txXfrm>
        <a:off x="244673" y="1398968"/>
        <a:ext cx="482530" cy="479574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sp:txBody>
      <dsp:txXfrm rot="-20700000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13311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494541" y="1608278"/>
        <a:ext cx="718910" cy="618042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3</a:t>
          </a:r>
        </a:p>
      </dsp:txBody>
      <dsp:txXfrm>
        <a:off x="511169" y="267986"/>
        <a:ext cx="525332" cy="522112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 rot="-20700000"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3175"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1">
                  <a:lumMod val="75000"/>
                </a:schemeClr>
              </a:solidFill>
            </a:rPr>
            <a:t>Premessa</a:t>
          </a:r>
        </a:p>
      </dsp:txBody>
      <dsp:txXfrm>
        <a:off x="496903" y="378359"/>
        <a:ext cx="726369" cy="62445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tx1"/>
              </a:solidFill>
            </a:rPr>
            <a:t>Il modello: Fase 1</a:t>
          </a:r>
        </a:p>
      </dsp:txBody>
      <dsp:txXfrm>
        <a:off x="244673" y="1398968"/>
        <a:ext cx="482530" cy="479574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1">
                  <a:lumMod val="85000"/>
                </a:schemeClr>
              </a:solidFill>
            </a:rPr>
            <a:t>Il modello: Fase 2</a:t>
          </a:r>
        </a:p>
      </dsp:txBody>
      <dsp:txXfrm rot="-20700000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54255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9050">
          <a:solidFill>
            <a:srgbClr val="0099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494541" y="1608278"/>
        <a:ext cx="718910" cy="618042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3</a:t>
          </a:r>
        </a:p>
      </dsp:txBody>
      <dsp:txXfrm>
        <a:off x="511169" y="267986"/>
        <a:ext cx="525332" cy="522112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 rot="-20700000"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3175"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1">
                  <a:lumMod val="75000"/>
                </a:schemeClr>
              </a:solidFill>
            </a:rPr>
            <a:t>Premessa</a:t>
          </a:r>
        </a:p>
      </dsp:txBody>
      <dsp:txXfrm>
        <a:off x="496903" y="378359"/>
        <a:ext cx="726369" cy="62445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tx1"/>
              </a:solidFill>
            </a:rPr>
            <a:t>Il modello: Fase 1</a:t>
          </a:r>
        </a:p>
      </dsp:txBody>
      <dsp:txXfrm>
        <a:off x="244673" y="1398968"/>
        <a:ext cx="482530" cy="479574"/>
      </dsp:txXfrm>
    </dsp:sp>
    <dsp:sp modelId="{68FDC146-6098-4EF6-970F-9FD5104FC952}">
      <dsp:nvSpPr>
        <dsp:cNvPr id="0" name=""/>
        <dsp:cNvSpPr/>
      </dsp:nvSpPr>
      <dsp:spPr>
        <a:xfrm rot="20939962">
          <a:off x="74579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85000"/>
                </a:schemeClr>
              </a:solidFill>
            </a:rPr>
            <a:t>Il modello: Fase 2</a:t>
          </a:r>
        </a:p>
      </dsp:txBody>
      <dsp:txXfrm rot="-20700000">
        <a:off x="954462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54255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9050">
          <a:solidFill>
            <a:srgbClr val="0099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494541" y="1608278"/>
        <a:ext cx="718910" cy="618042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3</a:t>
          </a:r>
        </a:p>
      </dsp:txBody>
      <dsp:txXfrm>
        <a:off x="511169" y="267986"/>
        <a:ext cx="525332" cy="522112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 rot="-20700000"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3175"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1">
                  <a:lumMod val="75000"/>
                </a:schemeClr>
              </a:solidFill>
            </a:rPr>
            <a:t>Premessa</a:t>
          </a:r>
        </a:p>
      </dsp:txBody>
      <dsp:txXfrm>
        <a:off x="496903" y="378359"/>
        <a:ext cx="726369" cy="62445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65000"/>
                </a:schemeClr>
              </a:solidFill>
            </a:rPr>
            <a:t>Il modello: Fase 1</a:t>
          </a:r>
        </a:p>
      </dsp:txBody>
      <dsp:txXfrm>
        <a:off x="244673" y="1398968"/>
        <a:ext cx="482530" cy="479574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tx1"/>
              </a:solidFill>
            </a:rPr>
            <a:t>Il modello: Fase 2</a:t>
          </a:r>
        </a:p>
      </dsp:txBody>
      <dsp:txXfrm rot="-20700000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54255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9050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494541" y="1608278"/>
        <a:ext cx="718910" cy="618042"/>
      </dsp:txXfrm>
    </dsp:sp>
    <dsp:sp modelId="{228CBB7E-583D-437E-8B9B-A870D67773C0}">
      <dsp:nvSpPr>
        <dsp:cNvPr id="0" name=""/>
        <dsp:cNvSpPr/>
      </dsp:nvSpPr>
      <dsp:spPr>
        <a:xfrm>
          <a:off x="298322" y="18057"/>
          <a:ext cx="951025" cy="959883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85000"/>
                </a:schemeClr>
              </a:solidFill>
            </a:rPr>
            <a:t>Il modello: Fase 3</a:t>
          </a:r>
        </a:p>
      </dsp:txBody>
      <dsp:txXfrm>
        <a:off x="537745" y="260234"/>
        <a:ext cx="472179" cy="475529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 rot="-20700000"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3175"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1">
                  <a:lumMod val="75000"/>
                </a:schemeClr>
              </a:solidFill>
            </a:rPr>
            <a:t>Premessa</a:t>
          </a:r>
        </a:p>
      </dsp:txBody>
      <dsp:txXfrm>
        <a:off x="496903" y="378359"/>
        <a:ext cx="726369" cy="62445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65000"/>
                </a:schemeClr>
              </a:solidFill>
            </a:rPr>
            <a:t>Il modello: Fase 1</a:t>
          </a:r>
        </a:p>
      </dsp:txBody>
      <dsp:txXfrm>
        <a:off x="244673" y="1398968"/>
        <a:ext cx="482530" cy="479574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tx1"/>
              </a:solidFill>
            </a:rPr>
            <a:t>Il modello: Fase 2</a:t>
          </a:r>
        </a:p>
      </dsp:txBody>
      <dsp:txXfrm rot="-20700000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54255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9050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494541" y="1608278"/>
        <a:ext cx="718910" cy="618042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3</a:t>
          </a:r>
        </a:p>
      </dsp:txBody>
      <dsp:txXfrm>
        <a:off x="511169" y="267986"/>
        <a:ext cx="525332" cy="522112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 rot="-20700000"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494541" y="1608278"/>
        <a:ext cx="718910" cy="618042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75000"/>
                </a:schemeClr>
              </a:solidFill>
            </a:rPr>
            <a:t>Il modello: Fase 3</a:t>
          </a:r>
        </a:p>
      </dsp:txBody>
      <dsp:txXfrm>
        <a:off x="511169" y="267986"/>
        <a:ext cx="525332" cy="522112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 rot="-20700000"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3175"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1">
                  <a:lumMod val="75000"/>
                </a:schemeClr>
              </a:solidFill>
            </a:rPr>
            <a:t>Premessa</a:t>
          </a:r>
        </a:p>
      </dsp:txBody>
      <dsp:txXfrm>
        <a:off x="496903" y="378359"/>
        <a:ext cx="726369" cy="62445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65000"/>
                </a:schemeClr>
              </a:solidFill>
            </a:rPr>
            <a:t>Il modello: Fase 1</a:t>
          </a:r>
        </a:p>
      </dsp:txBody>
      <dsp:txXfrm>
        <a:off x="244673" y="1398968"/>
        <a:ext cx="482530" cy="479574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tx1"/>
              </a:solidFill>
            </a:rPr>
            <a:t>Il modello: Fase 2</a:t>
          </a:r>
        </a:p>
      </dsp:txBody>
      <dsp:txXfrm rot="-20700000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54255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9050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494541" y="1608278"/>
        <a:ext cx="718910" cy="618042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75000"/>
                </a:schemeClr>
              </a:solidFill>
            </a:rPr>
            <a:t>Il modello: Fase 3</a:t>
          </a:r>
        </a:p>
      </dsp:txBody>
      <dsp:txXfrm>
        <a:off x="511169" y="267986"/>
        <a:ext cx="525332" cy="522112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 rot="-20700000"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3175"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1">
                  <a:lumMod val="75000"/>
                </a:schemeClr>
              </a:solidFill>
            </a:rPr>
            <a:t>Premessa</a:t>
          </a:r>
        </a:p>
      </dsp:txBody>
      <dsp:txXfrm>
        <a:off x="496903" y="378359"/>
        <a:ext cx="726369" cy="62445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65000"/>
                </a:schemeClr>
              </a:solidFill>
            </a:rPr>
            <a:t>Il modello: Fase 1</a:t>
          </a:r>
        </a:p>
      </dsp:txBody>
      <dsp:txXfrm>
        <a:off x="244673" y="1398968"/>
        <a:ext cx="482530" cy="479574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tx1"/>
              </a:solidFill>
            </a:rPr>
            <a:t>Il modello: Fase 2</a:t>
          </a:r>
        </a:p>
      </dsp:txBody>
      <dsp:txXfrm rot="-20700000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54255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9050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494541" y="1608278"/>
        <a:ext cx="718910" cy="618042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75000"/>
                </a:schemeClr>
              </a:solidFill>
            </a:rPr>
            <a:t>Il modello: Fase 3</a:t>
          </a:r>
        </a:p>
      </dsp:txBody>
      <dsp:txXfrm>
        <a:off x="511169" y="267986"/>
        <a:ext cx="525332" cy="522112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 rot="-20700000"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3175"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1">
                  <a:lumMod val="75000"/>
                </a:schemeClr>
              </a:solidFill>
            </a:rPr>
            <a:t>Premessa</a:t>
          </a:r>
        </a:p>
      </dsp:txBody>
      <dsp:txXfrm>
        <a:off x="496903" y="378359"/>
        <a:ext cx="726369" cy="62445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65000"/>
                </a:schemeClr>
              </a:solidFill>
            </a:rPr>
            <a:t>Il modello: Fase 1</a:t>
          </a:r>
        </a:p>
      </dsp:txBody>
      <dsp:txXfrm>
        <a:off x="244673" y="1398968"/>
        <a:ext cx="482530" cy="479574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tx1"/>
              </a:solidFill>
            </a:rPr>
            <a:t>Il modello: Fase 2</a:t>
          </a:r>
        </a:p>
      </dsp:txBody>
      <dsp:txXfrm rot="-20700000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54255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9050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494541" y="1608278"/>
        <a:ext cx="718910" cy="618042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75000"/>
                </a:schemeClr>
              </a:solidFill>
            </a:rPr>
            <a:t>Il modello: Fase 3</a:t>
          </a:r>
        </a:p>
      </dsp:txBody>
      <dsp:txXfrm>
        <a:off x="511169" y="267986"/>
        <a:ext cx="525332" cy="522112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 rot="-20700000"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3175"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1">
                  <a:lumMod val="75000"/>
                </a:schemeClr>
              </a:solidFill>
            </a:rPr>
            <a:t>Premessa</a:t>
          </a:r>
        </a:p>
      </dsp:txBody>
      <dsp:txXfrm>
        <a:off x="496903" y="378359"/>
        <a:ext cx="726369" cy="62445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65000"/>
                </a:schemeClr>
              </a:solidFill>
            </a:rPr>
            <a:t>Il modello: Fase 1</a:t>
          </a:r>
        </a:p>
      </dsp:txBody>
      <dsp:txXfrm>
        <a:off x="244673" y="1398968"/>
        <a:ext cx="482530" cy="479574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tx1"/>
              </a:solidFill>
            </a:rPr>
            <a:t>Il modello: Fase 2</a:t>
          </a:r>
        </a:p>
      </dsp:txBody>
      <dsp:txXfrm rot="-20700000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54255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9050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494541" y="1608278"/>
        <a:ext cx="718910" cy="618042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75000"/>
                </a:schemeClr>
              </a:solidFill>
            </a:rPr>
            <a:t>Il modello: Fase 3</a:t>
          </a:r>
        </a:p>
      </dsp:txBody>
      <dsp:txXfrm>
        <a:off x="511169" y="267986"/>
        <a:ext cx="525332" cy="522112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 rot="-20700000"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3175"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1">
                  <a:lumMod val="75000"/>
                </a:schemeClr>
              </a:solidFill>
            </a:rPr>
            <a:t>Premessa</a:t>
          </a:r>
        </a:p>
      </dsp:txBody>
      <dsp:txXfrm>
        <a:off x="496903" y="378359"/>
        <a:ext cx="726369" cy="62445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75000"/>
                </a:schemeClr>
              </a:solidFill>
            </a:rPr>
            <a:t>Il modello: Fase 1</a:t>
          </a:r>
        </a:p>
      </dsp:txBody>
      <dsp:txXfrm>
        <a:off x="244673" y="1398968"/>
        <a:ext cx="482530" cy="479574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sp:txBody>
      <dsp:txXfrm rot="-20700000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54255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9050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>
              <a:solidFill>
                <a:schemeClr val="tx1"/>
              </a:solidFill>
            </a:rPr>
            <a:t>Premessa</a:t>
          </a:r>
        </a:p>
      </dsp:txBody>
      <dsp:txXfrm>
        <a:off x="496903" y="378359"/>
        <a:ext cx="726369" cy="62445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1</a:t>
          </a:r>
        </a:p>
      </dsp:txBody>
      <dsp:txXfrm>
        <a:off x="244673" y="1398968"/>
        <a:ext cx="482530" cy="479574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sp:txBody>
      <dsp:txXfrm rot="-20700000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13311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494541" y="1608278"/>
        <a:ext cx="718910" cy="618042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tx1"/>
              </a:solidFill>
            </a:rPr>
            <a:t>Il modello: Fase 3</a:t>
          </a:r>
        </a:p>
      </dsp:txBody>
      <dsp:txXfrm>
        <a:off x="511169" y="267986"/>
        <a:ext cx="525332" cy="522112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 rot="-20700000"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3175"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1">
                  <a:lumMod val="75000"/>
                </a:schemeClr>
              </a:solidFill>
            </a:rPr>
            <a:t>Premessa</a:t>
          </a:r>
        </a:p>
      </dsp:txBody>
      <dsp:txXfrm>
        <a:off x="496903" y="378359"/>
        <a:ext cx="726369" cy="62445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75000"/>
                </a:schemeClr>
              </a:solidFill>
            </a:rPr>
            <a:t>Il modello: Fase 1</a:t>
          </a:r>
        </a:p>
      </dsp:txBody>
      <dsp:txXfrm>
        <a:off x="244673" y="1398968"/>
        <a:ext cx="482530" cy="479574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sp:txBody>
      <dsp:txXfrm rot="-20700000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54255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9050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494541" y="1608278"/>
        <a:ext cx="718910" cy="618042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tx1"/>
              </a:solidFill>
            </a:rPr>
            <a:t>Il modello: Fase 3</a:t>
          </a:r>
        </a:p>
      </dsp:txBody>
      <dsp:txXfrm>
        <a:off x="511169" y="267986"/>
        <a:ext cx="525332" cy="522112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 rot="-20700000"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3175"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1">
                  <a:lumMod val="75000"/>
                </a:schemeClr>
              </a:solidFill>
            </a:rPr>
            <a:t>Premessa</a:t>
          </a:r>
        </a:p>
      </dsp:txBody>
      <dsp:txXfrm>
        <a:off x="496903" y="378359"/>
        <a:ext cx="726369" cy="62445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75000"/>
                </a:schemeClr>
              </a:solidFill>
            </a:rPr>
            <a:t>Il modello: Fase 1</a:t>
          </a:r>
        </a:p>
      </dsp:txBody>
      <dsp:txXfrm>
        <a:off x="244673" y="1398968"/>
        <a:ext cx="482530" cy="479574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sp:txBody>
      <dsp:txXfrm rot="-20700000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54255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9050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494541" y="1608278"/>
        <a:ext cx="718910" cy="618042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tx1"/>
              </a:solidFill>
            </a:rPr>
            <a:t>Il modello: Fase 3</a:t>
          </a:r>
        </a:p>
      </dsp:txBody>
      <dsp:txXfrm>
        <a:off x="511169" y="267986"/>
        <a:ext cx="525332" cy="522112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 rot="-20700000"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3175"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1">
                  <a:lumMod val="75000"/>
                </a:schemeClr>
              </a:solidFill>
            </a:rPr>
            <a:t>Premessa</a:t>
          </a:r>
        </a:p>
      </dsp:txBody>
      <dsp:txXfrm>
        <a:off x="496903" y="378359"/>
        <a:ext cx="726369" cy="62445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75000"/>
                </a:schemeClr>
              </a:solidFill>
            </a:rPr>
            <a:t>Il modello: Fase 1</a:t>
          </a:r>
        </a:p>
      </dsp:txBody>
      <dsp:txXfrm>
        <a:off x="244673" y="1398968"/>
        <a:ext cx="482530" cy="479574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sp:txBody>
      <dsp:txXfrm rot="-20700000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54255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9050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494541" y="1608278"/>
        <a:ext cx="718910" cy="618042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tx1"/>
              </a:solidFill>
            </a:rPr>
            <a:t>Il modello: Fase 3</a:t>
          </a:r>
        </a:p>
      </dsp:txBody>
      <dsp:txXfrm>
        <a:off x="511169" y="267986"/>
        <a:ext cx="525332" cy="522112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 rot="-20700000"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3175"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1">
                  <a:lumMod val="75000"/>
                </a:schemeClr>
              </a:solidFill>
            </a:rPr>
            <a:t>Premessa</a:t>
          </a:r>
        </a:p>
      </dsp:txBody>
      <dsp:txXfrm>
        <a:off x="496903" y="378359"/>
        <a:ext cx="726369" cy="62445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75000"/>
                </a:schemeClr>
              </a:solidFill>
            </a:rPr>
            <a:t>Il modello: Fase 1</a:t>
          </a:r>
        </a:p>
      </dsp:txBody>
      <dsp:txXfrm>
        <a:off x="244673" y="1398968"/>
        <a:ext cx="482530" cy="479574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sp:txBody>
      <dsp:txXfrm rot="-20700000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54255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9050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494541" y="1608278"/>
        <a:ext cx="718910" cy="618042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tx1"/>
              </a:solidFill>
            </a:rPr>
            <a:t>Il modello: Fase 3</a:t>
          </a:r>
        </a:p>
      </dsp:txBody>
      <dsp:txXfrm>
        <a:off x="511169" y="267986"/>
        <a:ext cx="525332" cy="522112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 rot="-20700000"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3175"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1">
                  <a:lumMod val="75000"/>
                </a:schemeClr>
              </a:solidFill>
            </a:rPr>
            <a:t>Premessa</a:t>
          </a:r>
        </a:p>
      </dsp:txBody>
      <dsp:txXfrm>
        <a:off x="496903" y="378359"/>
        <a:ext cx="726369" cy="62445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75000"/>
                </a:schemeClr>
              </a:solidFill>
            </a:rPr>
            <a:t>Il modello: Fase 1</a:t>
          </a:r>
        </a:p>
      </dsp:txBody>
      <dsp:txXfrm>
        <a:off x="244673" y="1398968"/>
        <a:ext cx="482530" cy="479574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sp:txBody>
      <dsp:txXfrm rot="-20700000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54255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9050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494541" y="1608278"/>
        <a:ext cx="718910" cy="618042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3</a:t>
          </a:r>
        </a:p>
      </dsp:txBody>
      <dsp:txXfrm>
        <a:off x="511169" y="267986"/>
        <a:ext cx="525332" cy="522112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 rot="-20700000"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494541" y="1608278"/>
        <a:ext cx="718910" cy="618042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tx1"/>
              </a:solidFill>
            </a:rPr>
            <a:t>Il modello: Fase 3</a:t>
          </a:r>
        </a:p>
      </dsp:txBody>
      <dsp:txXfrm>
        <a:off x="511169" y="267986"/>
        <a:ext cx="525332" cy="522112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 rot="-20700000"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3175"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1">
                  <a:lumMod val="75000"/>
                </a:schemeClr>
              </a:solidFill>
            </a:rPr>
            <a:t>Premessa</a:t>
          </a:r>
        </a:p>
      </dsp:txBody>
      <dsp:txXfrm>
        <a:off x="496903" y="378359"/>
        <a:ext cx="726369" cy="62445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75000"/>
                </a:schemeClr>
              </a:solidFill>
            </a:rPr>
            <a:t>Il modello: Fase 1</a:t>
          </a:r>
        </a:p>
      </dsp:txBody>
      <dsp:txXfrm>
        <a:off x="244673" y="1398968"/>
        <a:ext cx="482530" cy="479574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sp:txBody>
      <dsp:txXfrm rot="-20700000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54255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9050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494541" y="1608278"/>
        <a:ext cx="718910" cy="618042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tx1"/>
              </a:solidFill>
            </a:rPr>
            <a:t>Il modello: Fase 3</a:t>
          </a:r>
        </a:p>
      </dsp:txBody>
      <dsp:txXfrm>
        <a:off x="511169" y="267986"/>
        <a:ext cx="525332" cy="522112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 rot="-20700000"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3175">
          <a:solidFill>
            <a:schemeClr val="bg1">
              <a:lumMod val="9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>
              <a:solidFill>
                <a:schemeClr val="bg1">
                  <a:lumMod val="75000"/>
                </a:schemeClr>
              </a:solidFill>
            </a:rPr>
            <a:t>Premessa</a:t>
          </a:r>
        </a:p>
      </dsp:txBody>
      <dsp:txXfrm>
        <a:off x="496903" y="378359"/>
        <a:ext cx="726369" cy="62445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65000"/>
                </a:schemeClr>
              </a:solidFill>
            </a:rPr>
            <a:t>Il modello: Fase 1</a:t>
          </a:r>
        </a:p>
      </dsp:txBody>
      <dsp:txXfrm>
        <a:off x="244673" y="1398968"/>
        <a:ext cx="482530" cy="479574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75000"/>
                </a:schemeClr>
              </a:solidFill>
            </a:rPr>
            <a:t>Il modello: Fase 2</a:t>
          </a:r>
        </a:p>
      </dsp:txBody>
      <dsp:txXfrm rot="-20700000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54255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9050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>
              <a:solidFill>
                <a:schemeClr val="tx1"/>
              </a:solidFill>
            </a:rPr>
            <a:t>Premessa</a:t>
          </a:r>
        </a:p>
      </dsp:txBody>
      <dsp:txXfrm>
        <a:off x="496903" y="378359"/>
        <a:ext cx="726369" cy="62445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1</a:t>
          </a:r>
        </a:p>
      </dsp:txBody>
      <dsp:txXfrm>
        <a:off x="244673" y="1398968"/>
        <a:ext cx="482530" cy="479574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sp:txBody>
      <dsp:txXfrm rot="-20700000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13311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kern="1200" dirty="0">
              <a:solidFill>
                <a:schemeClr val="tx1"/>
              </a:solidFill>
            </a:rPr>
            <a:t>Conclusioni</a:t>
          </a:r>
        </a:p>
      </dsp:txBody>
      <dsp:txXfrm>
        <a:off x="494541" y="1608278"/>
        <a:ext cx="718910" cy="618042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1">
                  <a:lumMod val="65000"/>
                </a:schemeClr>
              </a:solidFill>
            </a:rPr>
            <a:t>Il modello: Fase 3</a:t>
          </a:r>
        </a:p>
      </dsp:txBody>
      <dsp:txXfrm>
        <a:off x="511169" y="267986"/>
        <a:ext cx="525332" cy="522112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>
              <a:solidFill>
                <a:schemeClr val="bg1">
                  <a:lumMod val="75000"/>
                </a:schemeClr>
              </a:solidFill>
            </a:rPr>
            <a:t>Il modello: Fase 4</a:t>
          </a:r>
        </a:p>
      </dsp:txBody>
      <dsp:txXfrm rot="-20700000"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494541" y="1608278"/>
        <a:ext cx="718910" cy="618042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3</a:t>
          </a:r>
        </a:p>
      </dsp:txBody>
      <dsp:txXfrm>
        <a:off x="511169" y="267986"/>
        <a:ext cx="525332" cy="522112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 rot="-20700000"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>
              <a:solidFill>
                <a:schemeClr val="tx1"/>
              </a:solidFill>
            </a:rPr>
            <a:t>Premessa</a:t>
          </a:r>
        </a:p>
      </dsp:txBody>
      <dsp:txXfrm>
        <a:off x="496903" y="378359"/>
        <a:ext cx="726369" cy="62445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1</a:t>
          </a:r>
        </a:p>
      </dsp:txBody>
      <dsp:txXfrm>
        <a:off x="244673" y="1398968"/>
        <a:ext cx="482530" cy="479574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sp:txBody>
      <dsp:txXfrm rot="-20700000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13311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812" y="1326629"/>
          <a:ext cx="1202368" cy="1202368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0" kern="1200" dirty="0">
              <a:solidFill>
                <a:schemeClr val="bg2">
                  <a:lumMod val="50000"/>
                </a:schemeClr>
              </a:solidFill>
            </a:rPr>
            <a:t>Conclusioni</a:t>
          </a:r>
        </a:p>
      </dsp:txBody>
      <dsp:txXfrm>
        <a:off x="494541" y="1608278"/>
        <a:ext cx="718910" cy="618042"/>
      </dsp:txXfrm>
    </dsp:sp>
    <dsp:sp modelId="{228CBB7E-583D-437E-8B9B-A870D67773C0}">
      <dsp:nvSpPr>
        <dsp:cNvPr id="0" name=""/>
        <dsp:cNvSpPr/>
      </dsp:nvSpPr>
      <dsp:spPr>
        <a:xfrm>
          <a:off x="244793" y="0"/>
          <a:ext cx="1058084" cy="105808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3</a:t>
          </a:r>
        </a:p>
      </dsp:txBody>
      <dsp:txXfrm>
        <a:off x="511169" y="267986"/>
        <a:ext cx="525332" cy="522112"/>
      </dsp:txXfrm>
    </dsp:sp>
    <dsp:sp modelId="{68FDC146-6098-4EF6-970F-9FD5104FC952}">
      <dsp:nvSpPr>
        <dsp:cNvPr id="0" name=""/>
        <dsp:cNvSpPr/>
      </dsp:nvSpPr>
      <dsp:spPr>
        <a:xfrm rot="20700000">
          <a:off x="1015786" y="569982"/>
          <a:ext cx="947969" cy="97140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4</a:t>
          </a:r>
        </a:p>
      </dsp:txBody>
      <dsp:txXfrm rot="-20700000">
        <a:off x="1222314" y="784428"/>
        <a:ext cx="534914" cy="542508"/>
      </dsp:txXfrm>
    </dsp:sp>
    <dsp:sp modelId="{7E559D5E-1723-4C61-A4CD-1674E8EA8588}">
      <dsp:nvSpPr>
        <dsp:cNvPr id="0" name=""/>
        <dsp:cNvSpPr/>
      </dsp:nvSpPr>
      <dsp:spPr>
        <a:xfrm rot="3116291">
          <a:off x="195324" y="1260148"/>
          <a:ext cx="1539046" cy="1539046"/>
        </a:xfrm>
        <a:prstGeom prst="circularArrow">
          <a:avLst>
            <a:gd name="adj1" fmla="val 4688"/>
            <a:gd name="adj2" fmla="val 299029"/>
            <a:gd name="adj3" fmla="val 2434948"/>
            <a:gd name="adj4" fmla="val 16048883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061581">
          <a:off x="141420" y="-224848"/>
          <a:ext cx="1118202" cy="11182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5046758">
          <a:off x="853979" y="360259"/>
          <a:ext cx="1096041" cy="1096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3B57B-6F57-4B13-83C7-2708EC22E563}">
      <dsp:nvSpPr>
        <dsp:cNvPr id="0" name=""/>
        <dsp:cNvSpPr/>
      </dsp:nvSpPr>
      <dsp:spPr>
        <a:xfrm>
          <a:off x="252665" y="93787"/>
          <a:ext cx="1214845" cy="1214845"/>
        </a:xfrm>
        <a:prstGeom prst="gear9">
          <a:avLst/>
        </a:prstGeom>
        <a:noFill/>
        <a:ln w="28575">
          <a:solidFill>
            <a:srgbClr val="0099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>
              <a:solidFill>
                <a:schemeClr val="tx1"/>
              </a:solidFill>
            </a:rPr>
            <a:t>Premessa</a:t>
          </a:r>
        </a:p>
      </dsp:txBody>
      <dsp:txXfrm>
        <a:off x="496903" y="378359"/>
        <a:ext cx="726369" cy="624455"/>
      </dsp:txXfrm>
    </dsp:sp>
    <dsp:sp modelId="{228CBB7E-583D-437E-8B9B-A870D67773C0}">
      <dsp:nvSpPr>
        <dsp:cNvPr id="0" name=""/>
        <dsp:cNvSpPr/>
      </dsp:nvSpPr>
      <dsp:spPr>
        <a:xfrm>
          <a:off x="0" y="1152817"/>
          <a:ext cx="971876" cy="971876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1</a:t>
          </a:r>
        </a:p>
      </dsp:txBody>
      <dsp:txXfrm>
        <a:off x="244673" y="1398968"/>
        <a:ext cx="482530" cy="479574"/>
      </dsp:txXfrm>
    </dsp:sp>
    <dsp:sp modelId="{68FDC146-6098-4EF6-970F-9FD5104FC952}">
      <dsp:nvSpPr>
        <dsp:cNvPr id="0" name=""/>
        <dsp:cNvSpPr/>
      </dsp:nvSpPr>
      <dsp:spPr>
        <a:xfrm rot="20939962">
          <a:off x="694031" y="1737784"/>
          <a:ext cx="957807" cy="98148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solidFill>
                <a:schemeClr val="bg2">
                  <a:lumMod val="50000"/>
                </a:schemeClr>
              </a:solidFill>
            </a:rPr>
            <a:t>Il modello: Fase 2</a:t>
          </a:r>
        </a:p>
      </dsp:txBody>
      <dsp:txXfrm rot="-20700000">
        <a:off x="902701" y="1954456"/>
        <a:ext cx="540465" cy="548138"/>
      </dsp:txXfrm>
    </dsp:sp>
    <dsp:sp modelId="{7E559D5E-1723-4C61-A4CD-1674E8EA8588}">
      <dsp:nvSpPr>
        <dsp:cNvPr id="0" name=""/>
        <dsp:cNvSpPr/>
      </dsp:nvSpPr>
      <dsp:spPr>
        <a:xfrm rot="20275420">
          <a:off x="244484" y="-153154"/>
          <a:ext cx="1555002" cy="1555002"/>
        </a:xfrm>
        <a:prstGeom prst="circularArrow">
          <a:avLst>
            <a:gd name="adj1" fmla="val 4687"/>
            <a:gd name="adj2" fmla="val 299029"/>
            <a:gd name="adj3" fmla="val 2436508"/>
            <a:gd name="adj4" fmla="val 16045007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8575">
          <a:solidFill>
            <a:srgbClr val="009900"/>
          </a:solidFill>
          <a:prstDash val="solid"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EC313F-F2D6-429C-9FC1-0C454A7E54DA}">
      <dsp:nvSpPr>
        <dsp:cNvPr id="0" name=""/>
        <dsp:cNvSpPr/>
      </dsp:nvSpPr>
      <dsp:spPr>
        <a:xfrm rot="17150811">
          <a:off x="-130253" y="1113311"/>
          <a:ext cx="1129806" cy="11298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3C1255-C9A5-456A-B10F-061CD3947BD6}">
      <dsp:nvSpPr>
        <dsp:cNvPr id="0" name=""/>
        <dsp:cNvSpPr/>
      </dsp:nvSpPr>
      <dsp:spPr>
        <a:xfrm rot="6870990">
          <a:off x="322247" y="1340318"/>
          <a:ext cx="1107415" cy="11074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53CDD-80B0-445A-A25E-66E617DB195B}" type="datetimeFigureOut">
              <a:rPr lang="it-IT" smtClean="0"/>
              <a:pPr/>
              <a:t>28/04/2022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9113B-ACDE-4C7B-9054-11E70CE50CC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3092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5E965-3C9D-407F-AC0C-1341EB43CD54}" type="datetimeFigureOut">
              <a:rPr lang="it-IT" smtClean="0"/>
              <a:pPr/>
              <a:t>28/04/2022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56921-6CF7-440B-9EA6-A5760DF27E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426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452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452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452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452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452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452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modello organizzativo assistenziale proposto si divide principalmente in quattro fasi. La prima fase riguarda una</a:t>
            </a:r>
            <a:r>
              <a:rPr lang="it-IT" baseline="0" dirty="0"/>
              <a:t> parte maggiormente organizzativa. Al fine di strutturare ed implementare il modello organizzativo è stato…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452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Competenze e attività che vengono attribuite al professionista in relazione alla normativa di riferimento e al contesto organizzativo in cui le sue competenze si esplicano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452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Competenze e attività che vengono attribuite al professionista in relazione alla normativa di riferimento e al contesto organizzativo in cui le sue competenze si esplicano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452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Parte integrante del bando di reclutamento aziendale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452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Inserire immagine del bando e criteri</a:t>
            </a:r>
            <a:r>
              <a:rPr lang="it-IT" baseline="0" dirty="0"/>
              <a:t> di partecipazione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452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452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Inserire immagine del bando e criteri</a:t>
            </a:r>
            <a:r>
              <a:rPr lang="it-IT" baseline="0" dirty="0"/>
              <a:t> di partecipazione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452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0618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4526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4526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4526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452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452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452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Infermiere ADI come implementazione del modello del case management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452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452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452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452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FASE 3 </a:t>
            </a:r>
            <a:r>
              <a:rPr lang="it-IT" sz="1200" dirty="0">
                <a:effectLst/>
                <a:latin typeface="+mn-lt"/>
                <a:ea typeface="+mn-ea"/>
                <a:cs typeface="+mn-cs"/>
              </a:rPr>
              <a:t>Definizione</a:t>
            </a:r>
            <a:r>
              <a:rPr lang="it-IT" sz="1200" baseline="0" dirty="0">
                <a:effectLst/>
                <a:latin typeface="+mn-lt"/>
                <a:ea typeface="+mn-ea"/>
                <a:cs typeface="+mn-cs"/>
              </a:rPr>
              <a:t> delle caratteristiche organizzativo-assistenziali</a:t>
            </a:r>
            <a:endParaRPr lang="it-IT" sz="1200" dirty="0">
              <a:effectLst/>
              <a:latin typeface="+mn-lt"/>
              <a:ea typeface="Calibri"/>
              <a:cs typeface="Times New Roman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56921-6CF7-440B-9EA6-A5760DF27E8E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45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7236" y="1122363"/>
            <a:ext cx="7407564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17236" y="3602038"/>
            <a:ext cx="7407564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93924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7E013-4C85-48B0-8AAD-1E6E0106A2E1}" type="datetime1">
              <a:rPr lang="it-IT" smtClean="0"/>
              <a:pPr/>
              <a:t>28/04/2022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2C0FA-AFEA-4490-8CE9-CFA460D9CF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383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5A688B-7AAA-4FB9-9FB7-71EB7111C15B}" type="datetime1">
              <a:rPr lang="it-IT" smtClean="0"/>
              <a:pPr/>
              <a:t>28/04/2022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2C0FA-AFEA-4490-8CE9-CFA460D9CF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94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C99D6C-9984-4E29-95E6-8A87EBB51BA5}" type="datetime1">
              <a:rPr lang="it-IT" smtClean="0"/>
              <a:pPr/>
              <a:t>28/04/2022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2C0FA-AFEA-4490-8CE9-CFA460D9CF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92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D06E2F-695F-4EA9-ADC8-F7404CEF6F21}" type="datetime1">
              <a:rPr lang="it-IT" smtClean="0"/>
              <a:pPr/>
              <a:t>28/04/2022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2C0FA-AFEA-4490-8CE9-CFA460D9CF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71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1EE628-90B2-4232-B662-1B2B9D086EAD}" type="datetime1">
              <a:rPr lang="it-IT" smtClean="0"/>
              <a:pPr/>
              <a:t>28/04/2022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2C0FA-AFEA-4490-8CE9-CFA460D9CF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804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E5DF73-FF93-44B8-AA11-D3FF2788EA0B}" type="datetime1">
              <a:rPr lang="it-IT" smtClean="0"/>
              <a:pPr/>
              <a:t>28/04/2022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2C0FA-AFEA-4490-8CE9-CFA460D9CF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70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E36C6-1A55-43EA-92CC-4BFE95F11695}" type="datetime1">
              <a:rPr lang="it-IT" smtClean="0"/>
              <a:pPr/>
              <a:t>28/04/2022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2C0FA-AFEA-4490-8CE9-CFA460D9CF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480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6CD9A-9F67-4D52-A757-DBF59BD15A06}" type="datetime1">
              <a:rPr lang="it-IT" smtClean="0"/>
              <a:pPr/>
              <a:t>28/04/2022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2C0FA-AFEA-4490-8CE9-CFA460D9CF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335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4F2B33-DA12-4CD5-8E67-7C2A5EADD3CA}" type="datetime1">
              <a:rPr lang="it-IT" smtClean="0"/>
              <a:pPr/>
              <a:t>28/04/2022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2C0FA-AFEA-4490-8CE9-CFA460D9CF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464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3C5F4A-8614-4E32-AF7D-4183BEE0830F}" type="datetime1">
              <a:rPr lang="it-IT" smtClean="0"/>
              <a:pPr/>
              <a:t>28/04/2022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2C0FA-AFEA-4490-8CE9-CFA460D9CF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3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1080655"/>
            <a:ext cx="10515600" cy="610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33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1847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13" Type="http://schemas.openxmlformats.org/officeDocument/2006/relationships/diagramColors" Target="../diagrams/colors12.xml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11.xml"/><Relationship Id="rId12" Type="http://schemas.openxmlformats.org/officeDocument/2006/relationships/diagramQuickStyle" Target="../diagrams/quickStyle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11" Type="http://schemas.openxmlformats.org/officeDocument/2006/relationships/diagramLayout" Target="../diagrams/layout12.xml"/><Relationship Id="rId5" Type="http://schemas.openxmlformats.org/officeDocument/2006/relationships/diagramData" Target="../diagrams/data11.xml"/><Relationship Id="rId10" Type="http://schemas.openxmlformats.org/officeDocument/2006/relationships/diagramData" Target="../diagrams/data12.xml"/><Relationship Id="rId4" Type="http://schemas.microsoft.com/office/2007/relationships/hdphoto" Target="../media/hdphoto1.wdp"/><Relationship Id="rId9" Type="http://schemas.microsoft.com/office/2007/relationships/diagramDrawing" Target="../diagrams/drawing11.xml"/><Relationship Id="rId14" Type="http://schemas.microsoft.com/office/2007/relationships/diagramDrawing" Target="../diagrams/drawing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5" Type="http://schemas.openxmlformats.org/officeDocument/2006/relationships/image" Target="../media/image25.png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13" Type="http://schemas.openxmlformats.org/officeDocument/2006/relationships/diagramColors" Target="../diagrams/colors20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19.xml"/><Relationship Id="rId12" Type="http://schemas.openxmlformats.org/officeDocument/2006/relationships/diagramQuickStyle" Target="../diagrams/quickStyle2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9.xml"/><Relationship Id="rId11" Type="http://schemas.openxmlformats.org/officeDocument/2006/relationships/diagramLayout" Target="../diagrams/layout20.xml"/><Relationship Id="rId5" Type="http://schemas.openxmlformats.org/officeDocument/2006/relationships/diagramData" Target="../diagrams/data19.xml"/><Relationship Id="rId10" Type="http://schemas.openxmlformats.org/officeDocument/2006/relationships/diagramData" Target="../diagrams/data20.xml"/><Relationship Id="rId4" Type="http://schemas.microsoft.com/office/2007/relationships/hdphoto" Target="../media/hdphoto2.wdp"/><Relationship Id="rId9" Type="http://schemas.microsoft.com/office/2007/relationships/diagramDrawing" Target="../diagrams/drawing19.xml"/><Relationship Id="rId14" Type="http://schemas.microsoft.com/office/2007/relationships/diagramDrawing" Target="../diagrams/drawing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13" Type="http://schemas.openxmlformats.org/officeDocument/2006/relationships/image" Target="../media/image30.jpe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microsoft.com/office/2007/relationships/diagramDrawing" Target="../diagrams/drawing2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11" Type="http://schemas.openxmlformats.org/officeDocument/2006/relationships/diagramColors" Target="../diagrams/colors22.xml"/><Relationship Id="rId5" Type="http://schemas.openxmlformats.org/officeDocument/2006/relationships/diagramQuickStyle" Target="../diagrams/quickStyle21.xml"/><Relationship Id="rId10" Type="http://schemas.openxmlformats.org/officeDocument/2006/relationships/diagramQuickStyle" Target="../diagrams/quickStyle22.xml"/><Relationship Id="rId4" Type="http://schemas.openxmlformats.org/officeDocument/2006/relationships/diagramLayout" Target="../diagrams/layout21.xml"/><Relationship Id="rId9" Type="http://schemas.openxmlformats.org/officeDocument/2006/relationships/diagramLayout" Target="../diagrams/layout22.xml"/><Relationship Id="rId1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4.xml"/><Relationship Id="rId13" Type="http://schemas.openxmlformats.org/officeDocument/2006/relationships/image" Target="../media/image31.jpe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12" Type="http://schemas.microsoft.com/office/2007/relationships/diagramDrawing" Target="../diagrams/drawing2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11" Type="http://schemas.openxmlformats.org/officeDocument/2006/relationships/diagramColors" Target="../diagrams/colors24.xml"/><Relationship Id="rId5" Type="http://schemas.openxmlformats.org/officeDocument/2006/relationships/diagramQuickStyle" Target="../diagrams/quickStyle23.xml"/><Relationship Id="rId10" Type="http://schemas.openxmlformats.org/officeDocument/2006/relationships/diagramQuickStyle" Target="../diagrams/quickStyle24.xml"/><Relationship Id="rId4" Type="http://schemas.openxmlformats.org/officeDocument/2006/relationships/diagramLayout" Target="../diagrams/layout23.xml"/><Relationship Id="rId9" Type="http://schemas.openxmlformats.org/officeDocument/2006/relationships/diagramLayout" Target="../diagrams/layout24.xml"/><Relationship Id="rId1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6.xml"/><Relationship Id="rId13" Type="http://schemas.openxmlformats.org/officeDocument/2006/relationships/image" Target="../media/image32.jpe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12" Type="http://schemas.microsoft.com/office/2007/relationships/diagramDrawing" Target="../diagrams/drawing2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11" Type="http://schemas.openxmlformats.org/officeDocument/2006/relationships/diagramColors" Target="../diagrams/colors26.xml"/><Relationship Id="rId5" Type="http://schemas.openxmlformats.org/officeDocument/2006/relationships/diagramQuickStyle" Target="../diagrams/quickStyle25.xml"/><Relationship Id="rId10" Type="http://schemas.openxmlformats.org/officeDocument/2006/relationships/diagramQuickStyle" Target="../diagrams/quickStyle26.xml"/><Relationship Id="rId4" Type="http://schemas.openxmlformats.org/officeDocument/2006/relationships/diagramLayout" Target="../diagrams/layout25.xml"/><Relationship Id="rId9" Type="http://schemas.openxmlformats.org/officeDocument/2006/relationships/diagramLayout" Target="../diagrams/layout26.xml"/><Relationship Id="rId1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7.xml"/><Relationship Id="rId13" Type="http://schemas.openxmlformats.org/officeDocument/2006/relationships/diagramColors" Target="../diagrams/colors28.xml"/><Relationship Id="rId3" Type="http://schemas.openxmlformats.org/officeDocument/2006/relationships/image" Target="../media/image33.jpeg"/><Relationship Id="rId7" Type="http://schemas.openxmlformats.org/officeDocument/2006/relationships/diagramQuickStyle" Target="../diagrams/quickStyle27.xml"/><Relationship Id="rId12" Type="http://schemas.openxmlformats.org/officeDocument/2006/relationships/diagramQuickStyle" Target="../diagrams/quickStyle2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7.xml"/><Relationship Id="rId11" Type="http://schemas.openxmlformats.org/officeDocument/2006/relationships/diagramLayout" Target="../diagrams/layout28.xml"/><Relationship Id="rId5" Type="http://schemas.openxmlformats.org/officeDocument/2006/relationships/diagramData" Target="../diagrams/data27.xml"/><Relationship Id="rId10" Type="http://schemas.openxmlformats.org/officeDocument/2006/relationships/diagramData" Target="../diagrams/data28.xml"/><Relationship Id="rId4" Type="http://schemas.microsoft.com/office/2007/relationships/hdphoto" Target="../media/hdphoto6.wdp"/><Relationship Id="rId9" Type="http://schemas.microsoft.com/office/2007/relationships/diagramDrawing" Target="../diagrams/drawing27.xml"/><Relationship Id="rId14" Type="http://schemas.microsoft.com/office/2007/relationships/diagramDrawing" Target="../diagrams/drawing2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0.xml"/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12" Type="http://schemas.microsoft.com/office/2007/relationships/diagramDrawing" Target="../diagrams/drawing3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11" Type="http://schemas.openxmlformats.org/officeDocument/2006/relationships/diagramColors" Target="../diagrams/colors30.xml"/><Relationship Id="rId5" Type="http://schemas.openxmlformats.org/officeDocument/2006/relationships/diagramQuickStyle" Target="../diagrams/quickStyle29.xml"/><Relationship Id="rId10" Type="http://schemas.openxmlformats.org/officeDocument/2006/relationships/diagramQuickStyle" Target="../diagrams/quickStyle30.xml"/><Relationship Id="rId4" Type="http://schemas.openxmlformats.org/officeDocument/2006/relationships/diagramLayout" Target="../diagrams/layout29.xml"/><Relationship Id="rId9" Type="http://schemas.openxmlformats.org/officeDocument/2006/relationships/diagramLayout" Target="../diagrams/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2.xml"/><Relationship Id="rId13" Type="http://schemas.openxmlformats.org/officeDocument/2006/relationships/image" Target="../media/image34.jpeg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12" Type="http://schemas.microsoft.com/office/2007/relationships/diagramDrawing" Target="../diagrams/drawing32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11" Type="http://schemas.openxmlformats.org/officeDocument/2006/relationships/diagramColors" Target="../diagrams/colors32.xml"/><Relationship Id="rId5" Type="http://schemas.openxmlformats.org/officeDocument/2006/relationships/diagramQuickStyle" Target="../diagrams/quickStyle31.xml"/><Relationship Id="rId15" Type="http://schemas.openxmlformats.org/officeDocument/2006/relationships/image" Target="../media/image35.png"/><Relationship Id="rId10" Type="http://schemas.openxmlformats.org/officeDocument/2006/relationships/diagramQuickStyle" Target="../diagrams/quickStyle32.xml"/><Relationship Id="rId4" Type="http://schemas.openxmlformats.org/officeDocument/2006/relationships/diagramLayout" Target="../diagrams/layout31.xml"/><Relationship Id="rId9" Type="http://schemas.openxmlformats.org/officeDocument/2006/relationships/diagramLayout" Target="../diagrams/layout32.xml"/><Relationship Id="rId14" Type="http://schemas.microsoft.com/office/2007/relationships/hdphoto" Target="../media/hdphoto7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4.xml"/><Relationship Id="rId13" Type="http://schemas.openxmlformats.org/officeDocument/2006/relationships/image" Target="../media/image37.png"/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12" Type="http://schemas.microsoft.com/office/2007/relationships/diagramDrawing" Target="../diagrams/drawing3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11" Type="http://schemas.openxmlformats.org/officeDocument/2006/relationships/diagramColors" Target="../diagrams/colors34.xml"/><Relationship Id="rId5" Type="http://schemas.openxmlformats.org/officeDocument/2006/relationships/diagramQuickStyle" Target="../diagrams/quickStyle33.xml"/><Relationship Id="rId10" Type="http://schemas.openxmlformats.org/officeDocument/2006/relationships/diagramQuickStyle" Target="../diagrams/quickStyle34.xml"/><Relationship Id="rId4" Type="http://schemas.openxmlformats.org/officeDocument/2006/relationships/diagramLayout" Target="../diagrams/layout33.xml"/><Relationship Id="rId9" Type="http://schemas.openxmlformats.org/officeDocument/2006/relationships/diagramLayout" Target="../diagrams/layout3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6.xml"/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12" Type="http://schemas.microsoft.com/office/2007/relationships/diagramDrawing" Target="../diagrams/drawing3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11" Type="http://schemas.openxmlformats.org/officeDocument/2006/relationships/diagramColors" Target="../diagrams/colors36.xml"/><Relationship Id="rId5" Type="http://schemas.openxmlformats.org/officeDocument/2006/relationships/diagramQuickStyle" Target="../diagrams/quickStyle35.xml"/><Relationship Id="rId10" Type="http://schemas.openxmlformats.org/officeDocument/2006/relationships/diagramQuickStyle" Target="../diagrams/quickStyle36.xml"/><Relationship Id="rId4" Type="http://schemas.openxmlformats.org/officeDocument/2006/relationships/diagramLayout" Target="../diagrams/layout35.xml"/><Relationship Id="rId9" Type="http://schemas.openxmlformats.org/officeDocument/2006/relationships/diagramLayout" Target="../diagrams/layout3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8.xml"/><Relationship Id="rId13" Type="http://schemas.openxmlformats.org/officeDocument/2006/relationships/image" Target="../media/image38.jpeg"/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12" Type="http://schemas.microsoft.com/office/2007/relationships/diagramDrawing" Target="../diagrams/drawing3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7.xml"/><Relationship Id="rId11" Type="http://schemas.openxmlformats.org/officeDocument/2006/relationships/diagramColors" Target="../diagrams/colors38.xml"/><Relationship Id="rId5" Type="http://schemas.openxmlformats.org/officeDocument/2006/relationships/diagramQuickStyle" Target="../diagrams/quickStyle37.xml"/><Relationship Id="rId10" Type="http://schemas.openxmlformats.org/officeDocument/2006/relationships/diagramQuickStyle" Target="../diagrams/quickStyle38.xml"/><Relationship Id="rId4" Type="http://schemas.openxmlformats.org/officeDocument/2006/relationships/diagramLayout" Target="../diagrams/layout37.xml"/><Relationship Id="rId9" Type="http://schemas.openxmlformats.org/officeDocument/2006/relationships/diagramLayout" Target="../diagrams/layout3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0.xml"/><Relationship Id="rId13" Type="http://schemas.openxmlformats.org/officeDocument/2006/relationships/image" Target="../media/image38.jpeg"/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12" Type="http://schemas.microsoft.com/office/2007/relationships/diagramDrawing" Target="../diagrams/drawing4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9.xml"/><Relationship Id="rId11" Type="http://schemas.openxmlformats.org/officeDocument/2006/relationships/diagramColors" Target="../diagrams/colors40.xml"/><Relationship Id="rId5" Type="http://schemas.openxmlformats.org/officeDocument/2006/relationships/diagramQuickStyle" Target="../diagrams/quickStyle39.xml"/><Relationship Id="rId10" Type="http://schemas.openxmlformats.org/officeDocument/2006/relationships/diagramQuickStyle" Target="../diagrams/quickStyle40.xml"/><Relationship Id="rId4" Type="http://schemas.openxmlformats.org/officeDocument/2006/relationships/diagramLayout" Target="../diagrams/layout39.xml"/><Relationship Id="rId9" Type="http://schemas.openxmlformats.org/officeDocument/2006/relationships/diagramLayout" Target="../diagrams/layout4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2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diagramData" Target="../diagrams/data41.xml"/><Relationship Id="rId21" Type="http://schemas.openxmlformats.org/officeDocument/2006/relationships/image" Target="../media/image13.jpeg"/><Relationship Id="rId7" Type="http://schemas.microsoft.com/office/2007/relationships/diagramDrawing" Target="../diagrams/drawing41.xml"/><Relationship Id="rId12" Type="http://schemas.microsoft.com/office/2007/relationships/diagramDrawing" Target="../diagrams/drawing42.xml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8.png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1.xml"/><Relationship Id="rId11" Type="http://schemas.openxmlformats.org/officeDocument/2006/relationships/diagramColors" Target="../diagrams/colors42.xml"/><Relationship Id="rId5" Type="http://schemas.openxmlformats.org/officeDocument/2006/relationships/diagramQuickStyle" Target="../diagrams/quickStyle41.xml"/><Relationship Id="rId15" Type="http://schemas.openxmlformats.org/officeDocument/2006/relationships/image" Target="../media/image7.png"/><Relationship Id="rId10" Type="http://schemas.openxmlformats.org/officeDocument/2006/relationships/diagramQuickStyle" Target="../diagrams/quickStyle42.xml"/><Relationship Id="rId19" Type="http://schemas.openxmlformats.org/officeDocument/2006/relationships/image" Target="../media/image11.jpeg"/><Relationship Id="rId4" Type="http://schemas.openxmlformats.org/officeDocument/2006/relationships/diagramLayout" Target="../diagrams/layout41.xml"/><Relationship Id="rId9" Type="http://schemas.openxmlformats.org/officeDocument/2006/relationships/diagramLayout" Target="../diagrams/layout42.xml"/><Relationship Id="rId1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4.xml"/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12" Type="http://schemas.microsoft.com/office/2007/relationships/diagramDrawing" Target="../diagrams/drawing4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3.xml"/><Relationship Id="rId11" Type="http://schemas.openxmlformats.org/officeDocument/2006/relationships/diagramColors" Target="../diagrams/colors44.xml"/><Relationship Id="rId5" Type="http://schemas.openxmlformats.org/officeDocument/2006/relationships/diagramQuickStyle" Target="../diagrams/quickStyle43.xml"/><Relationship Id="rId10" Type="http://schemas.openxmlformats.org/officeDocument/2006/relationships/diagramQuickStyle" Target="../diagrams/quickStyle44.xml"/><Relationship Id="rId4" Type="http://schemas.openxmlformats.org/officeDocument/2006/relationships/diagramLayout" Target="../diagrams/layout43.xml"/><Relationship Id="rId9" Type="http://schemas.openxmlformats.org/officeDocument/2006/relationships/diagramLayout" Target="../diagrams/layout4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6.xml"/><Relationship Id="rId13" Type="http://schemas.openxmlformats.org/officeDocument/2006/relationships/image" Target="../media/image39.jpeg"/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12" Type="http://schemas.microsoft.com/office/2007/relationships/diagramDrawing" Target="../diagrams/drawing4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5.xml"/><Relationship Id="rId11" Type="http://schemas.openxmlformats.org/officeDocument/2006/relationships/diagramColors" Target="../diagrams/colors46.xml"/><Relationship Id="rId5" Type="http://schemas.openxmlformats.org/officeDocument/2006/relationships/diagramQuickStyle" Target="../diagrams/quickStyle45.xml"/><Relationship Id="rId10" Type="http://schemas.openxmlformats.org/officeDocument/2006/relationships/diagramQuickStyle" Target="../diagrams/quickStyle46.xml"/><Relationship Id="rId4" Type="http://schemas.openxmlformats.org/officeDocument/2006/relationships/diagramLayout" Target="../diagrams/layout45.xml"/><Relationship Id="rId9" Type="http://schemas.openxmlformats.org/officeDocument/2006/relationships/diagramLayout" Target="../diagrams/layout4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8.xml"/><Relationship Id="rId13" Type="http://schemas.openxmlformats.org/officeDocument/2006/relationships/image" Target="../media/image19.jpeg"/><Relationship Id="rId3" Type="http://schemas.openxmlformats.org/officeDocument/2006/relationships/diagramData" Target="../diagrams/data47.xml"/><Relationship Id="rId7" Type="http://schemas.microsoft.com/office/2007/relationships/diagramDrawing" Target="../diagrams/drawing47.xml"/><Relationship Id="rId12" Type="http://schemas.microsoft.com/office/2007/relationships/diagramDrawing" Target="../diagrams/drawing4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7.xml"/><Relationship Id="rId11" Type="http://schemas.openxmlformats.org/officeDocument/2006/relationships/diagramColors" Target="../diagrams/colors48.xml"/><Relationship Id="rId5" Type="http://schemas.openxmlformats.org/officeDocument/2006/relationships/diagramQuickStyle" Target="../diagrams/quickStyle47.xml"/><Relationship Id="rId10" Type="http://schemas.openxmlformats.org/officeDocument/2006/relationships/diagramQuickStyle" Target="../diagrams/quickStyle48.xml"/><Relationship Id="rId4" Type="http://schemas.openxmlformats.org/officeDocument/2006/relationships/diagramLayout" Target="../diagrams/layout47.xml"/><Relationship Id="rId9" Type="http://schemas.openxmlformats.org/officeDocument/2006/relationships/diagramLayout" Target="../diagrams/layout4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0.xml"/><Relationship Id="rId3" Type="http://schemas.openxmlformats.org/officeDocument/2006/relationships/diagramData" Target="../diagrams/data49.xml"/><Relationship Id="rId7" Type="http://schemas.microsoft.com/office/2007/relationships/diagramDrawing" Target="../diagrams/drawing49.xml"/><Relationship Id="rId12" Type="http://schemas.microsoft.com/office/2007/relationships/diagramDrawing" Target="../diagrams/drawing5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9.xml"/><Relationship Id="rId11" Type="http://schemas.openxmlformats.org/officeDocument/2006/relationships/diagramColors" Target="../diagrams/colors50.xml"/><Relationship Id="rId5" Type="http://schemas.openxmlformats.org/officeDocument/2006/relationships/diagramQuickStyle" Target="../diagrams/quickStyle49.xml"/><Relationship Id="rId10" Type="http://schemas.openxmlformats.org/officeDocument/2006/relationships/diagramQuickStyle" Target="../diagrams/quickStyle50.xml"/><Relationship Id="rId4" Type="http://schemas.openxmlformats.org/officeDocument/2006/relationships/diagramLayout" Target="../diagrams/layout49.xml"/><Relationship Id="rId9" Type="http://schemas.openxmlformats.org/officeDocument/2006/relationships/diagramLayout" Target="../diagrams/layout5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diagramData" Target="../diagrams/data3.xml"/><Relationship Id="rId21" Type="http://schemas.openxmlformats.org/officeDocument/2006/relationships/image" Target="../media/image13.jpeg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png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7.png"/><Relationship Id="rId10" Type="http://schemas.openxmlformats.org/officeDocument/2006/relationships/diagramQuickStyle" Target="../diagrams/quickStyle4.xml"/><Relationship Id="rId19" Type="http://schemas.openxmlformats.org/officeDocument/2006/relationships/image" Target="../media/image11.jpeg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6.png"/><Relationship Id="rId2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duatenursingedu.org/family-nurse-practitioner/" TargetMode="External"/><Relationship Id="rId2" Type="http://schemas.openxmlformats.org/officeDocument/2006/relationships/hyperlink" Target="https://en.wikipedia.org/wiki/Public_health_nursi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openxmlformats.org/officeDocument/2006/relationships/image" Target="../media/image17.jpeg"/><Relationship Id="rId10" Type="http://schemas.openxmlformats.org/officeDocument/2006/relationships/diagramQuickStyle" Target="../diagrams/quickStyle10.xml"/><Relationship Id="rId19" Type="http://schemas.openxmlformats.org/officeDocument/2006/relationships/image" Target="../media/image21.png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85900" y="1341347"/>
            <a:ext cx="9486899" cy="3135086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t-IT" sz="4400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L’Infermiere di Famiglia e di Comunità nell’Azienda USL Bologna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7800" y="5334001"/>
            <a:ext cx="5771409" cy="1250910"/>
          </a:xfrm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it-IT" sz="1800" b="1" dirty="0" smtClean="0"/>
              <a:t>Direzione Assistenziale Tecnica e Riabilitativa </a:t>
            </a:r>
            <a:endParaRPr lang="it-IT" sz="1800" b="1" dirty="0"/>
          </a:p>
        </p:txBody>
      </p:sp>
      <p:pic>
        <p:nvPicPr>
          <p:cNvPr id="4" name="Picture 2" descr="http://intranet/logo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9051" y="27757"/>
            <a:ext cx="5580112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cd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EEE"/>
              </a:clrFrom>
              <a:clrTo>
                <a:srgbClr val="FDF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53799" y="1905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6447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alphaModFix amt="7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776" y="2049666"/>
            <a:ext cx="7192370" cy="3521053"/>
          </a:xfrm>
          <a:prstGeom prst="rect">
            <a:avLst/>
          </a:prstGeom>
        </p:spPr>
      </p:pic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245321792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4095860943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2677236" y="252673"/>
            <a:ext cx="6837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L’</a:t>
            </a:r>
            <a:r>
              <a:rPr lang="it-IT" sz="2400" i="1" dirty="0"/>
              <a:t>Infermiere di Famiglia e di Comunità </a:t>
            </a:r>
          </a:p>
          <a:p>
            <a:pPr algn="ctr"/>
            <a:r>
              <a:rPr lang="it-IT" sz="24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400" i="1" dirty="0"/>
              <a:t>L’obiettivo generale</a:t>
            </a:r>
            <a:endParaRPr lang="it-IT" sz="24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756700" y="2255922"/>
            <a:ext cx="82851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small" dirty="0" smtClean="0"/>
              <a:t>Riprogrammare</a:t>
            </a:r>
            <a:r>
              <a:rPr lang="it-IT" sz="2800" cap="small" dirty="0" smtClean="0"/>
              <a:t> </a:t>
            </a:r>
            <a:r>
              <a:rPr lang="it-IT" sz="2800" dirty="0" smtClean="0"/>
              <a:t> </a:t>
            </a:r>
            <a:r>
              <a:rPr lang="it-IT" sz="2800" u="sng" dirty="0"/>
              <a:t>l’assistenza di prossimità e la presa in carico</a:t>
            </a:r>
            <a:r>
              <a:rPr lang="it-IT" sz="2800" dirty="0"/>
              <a:t> </a:t>
            </a:r>
            <a:r>
              <a:rPr lang="it-IT" sz="2800" b="1" dirty="0"/>
              <a:t>del cittadino, della famiglia e della comunità </a:t>
            </a:r>
            <a:r>
              <a:rPr lang="it-IT" sz="2800" dirty="0"/>
              <a:t>a livello territoriale attraverso la</a:t>
            </a:r>
            <a:r>
              <a:rPr lang="it-IT" sz="2800" i="1" dirty="0"/>
              <a:t> </a:t>
            </a:r>
            <a:r>
              <a:rPr lang="it-IT" sz="2800" b="1" i="1" dirty="0"/>
              <a:t>costruzione, l’implementazione</a:t>
            </a:r>
            <a:r>
              <a:rPr lang="it-IT" sz="2800" dirty="0"/>
              <a:t>, il </a:t>
            </a:r>
            <a:r>
              <a:rPr lang="it-IT" sz="2800" b="1" i="1" dirty="0"/>
              <a:t>monitoraggio</a:t>
            </a:r>
            <a:r>
              <a:rPr lang="it-IT" sz="2800" b="1" dirty="0"/>
              <a:t> </a:t>
            </a:r>
            <a:r>
              <a:rPr lang="it-IT" sz="2800" dirty="0"/>
              <a:t>e la </a:t>
            </a:r>
            <a:r>
              <a:rPr lang="it-IT" sz="2800" b="1" i="1" dirty="0"/>
              <a:t>valutazione </a:t>
            </a:r>
            <a:r>
              <a:rPr lang="it-IT" sz="2800" dirty="0"/>
              <a:t>del modello organizzativo assistenziale territoriale </a:t>
            </a:r>
            <a:r>
              <a:rPr lang="it-IT" sz="2800" dirty="0" smtClean="0"/>
              <a:t>prevedendo l’introduzione dell’infermiere di famiglia e di comunità</a:t>
            </a:r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5520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4008518969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474575685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5484628" y="6438430"/>
            <a:ext cx="1222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b="1" dirty="0"/>
              <a:t>Veronica Cappelli</a:t>
            </a: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820832"/>
              </p:ext>
            </p:extLst>
          </p:nvPr>
        </p:nvGraphicFramePr>
        <p:xfrm>
          <a:off x="2483893" y="2278839"/>
          <a:ext cx="8652680" cy="2598381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21984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79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82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4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67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55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952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754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2459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854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Attività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FASE 1</a:t>
                      </a: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9/2021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10/2021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11/2021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12/2021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Dal 1/2022 al 3/2022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Dal 3/2022 a</a:t>
                      </a:r>
                      <a:r>
                        <a:rPr lang="it-IT" sz="1400" baseline="0" dirty="0">
                          <a:effectLst/>
                        </a:rPr>
                        <a:t> 6/2022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effectLst/>
                        </a:rPr>
                        <a:t>Dal 6/2022 al 9/2022</a:t>
                      </a:r>
                      <a:endParaRPr lang="it-I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effectLst/>
                        </a:rPr>
                        <a:t>Dal 9/2022 al 12/2022</a:t>
                      </a:r>
                      <a:endParaRPr lang="it-I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5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Analisi del contesto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22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Incontri</a:t>
                      </a:r>
                      <a:r>
                        <a:rPr lang="it-IT" sz="1600" baseline="0" dirty="0">
                          <a:effectLst/>
                        </a:rPr>
                        <a:t> </a:t>
                      </a:r>
                      <a:r>
                        <a:rPr lang="it-IT" sz="1600" dirty="0">
                          <a:effectLst/>
                        </a:rPr>
                        <a:t>multidisciplinari con i distretti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2210937" y="81223"/>
            <a:ext cx="8256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000" i="1" dirty="0"/>
              <a:t>Il modello organizzativo assistenziale: Fase 1</a:t>
            </a:r>
            <a:endParaRPr lang="it-IT" sz="2000" dirty="0"/>
          </a:p>
        </p:txBody>
      </p:sp>
      <p:sp>
        <p:nvSpPr>
          <p:cNvPr id="18" name="Rettangolo 17"/>
          <p:cNvSpPr/>
          <p:nvPr/>
        </p:nvSpPr>
        <p:spPr>
          <a:xfrm>
            <a:off x="7452476" y="5295331"/>
            <a:ext cx="436728" cy="218364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7889204" y="5219847"/>
            <a:ext cx="321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Incontri periodici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5349923" y="5295331"/>
            <a:ext cx="436728" cy="21836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5786651" y="5219847"/>
            <a:ext cx="135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Completato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3860544" y="5219847"/>
            <a:ext cx="135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Legenda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0196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3173468295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3246114736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08105"/>
              </p:ext>
            </p:extLst>
          </p:nvPr>
        </p:nvGraphicFramePr>
        <p:xfrm>
          <a:off x="2381032" y="1869125"/>
          <a:ext cx="8652680" cy="90791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995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09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59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13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83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37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45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754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2459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91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Attività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FASE 1</a:t>
                      </a: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9/2021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10/2021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11/2021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12/2021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Dal 1/2022 al 3/2022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Dal 3/2022 a</a:t>
                      </a:r>
                      <a:r>
                        <a:rPr lang="it-IT" sz="1000" baseline="0" dirty="0">
                          <a:effectLst/>
                        </a:rPr>
                        <a:t> 6/2022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effectLst/>
                        </a:rPr>
                        <a:t>Dal 6/2022 al 9/2022</a:t>
                      </a: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effectLst/>
                        </a:rPr>
                        <a:t>Dal 9/2022 al 12/2022</a:t>
                      </a: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2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ANALISI DEL CONTESTO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2210937" y="81223"/>
            <a:ext cx="8256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000" i="1" dirty="0"/>
              <a:t>Il modello organizzativo assistenziale: Fase 1</a:t>
            </a:r>
            <a:endParaRPr lang="it-IT" sz="2000" dirty="0"/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xmlns="" id="{700053BA-2DFF-4067-BFD0-070FD1315DB9}"/>
              </a:ext>
            </a:extLst>
          </p:cNvPr>
          <p:cNvGrpSpPr/>
          <p:nvPr/>
        </p:nvGrpSpPr>
        <p:grpSpPr>
          <a:xfrm>
            <a:off x="2487384" y="2966484"/>
            <a:ext cx="3852001" cy="2937714"/>
            <a:chOff x="5021615" y="1120035"/>
            <a:chExt cx="5304457" cy="5500328"/>
          </a:xfrm>
        </p:grpSpPr>
        <p:pic>
          <p:nvPicPr>
            <p:cNvPr id="32" name="Immagine 31">
              <a:extLst>
                <a:ext uri="{FF2B5EF4-FFF2-40B4-BE49-F238E27FC236}">
                  <a16:creationId xmlns:a16="http://schemas.microsoft.com/office/drawing/2014/main" xmlns="" id="{F8A1B45E-54D1-4292-8350-95BAE5F3D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1615" y="4071558"/>
              <a:ext cx="2806512" cy="2548805"/>
            </a:xfrm>
            <a:prstGeom prst="rect">
              <a:avLst/>
            </a:prstGeom>
          </p:spPr>
        </p:pic>
        <p:pic>
          <p:nvPicPr>
            <p:cNvPr id="33" name="Immagine 32">
              <a:extLst>
                <a:ext uri="{FF2B5EF4-FFF2-40B4-BE49-F238E27FC236}">
                  <a16:creationId xmlns:a16="http://schemas.microsoft.com/office/drawing/2014/main" xmlns="" id="{9DB89090-10DB-4FB9-A0F7-34652E0CF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694" y="3334404"/>
              <a:ext cx="1368341" cy="2345965"/>
            </a:xfrm>
            <a:prstGeom prst="rect">
              <a:avLst/>
            </a:prstGeom>
          </p:spPr>
        </p:pic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xmlns="" id="{9AE02E5E-ACDB-4983-855E-AAAC180CA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6864" y="2906974"/>
              <a:ext cx="1051370" cy="1049881"/>
            </a:xfrm>
            <a:prstGeom prst="rect">
              <a:avLst/>
            </a:prstGeom>
          </p:spPr>
        </p:pic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xmlns="" id="{03B9B9B2-C47A-4D84-AB7F-037AE5C16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0287" y="1120035"/>
              <a:ext cx="3105785" cy="2347627"/>
            </a:xfrm>
            <a:prstGeom prst="rect">
              <a:avLst/>
            </a:prstGeom>
          </p:spPr>
        </p:pic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xmlns="" id="{2EDC50C2-8C8E-4C63-BD00-28788220E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9685" y="1177631"/>
              <a:ext cx="1342744" cy="1981144"/>
            </a:xfrm>
            <a:prstGeom prst="rect">
              <a:avLst/>
            </a:prstGeom>
          </p:spPr>
        </p:pic>
        <p:pic>
          <p:nvPicPr>
            <p:cNvPr id="37" name="Immagine 36">
              <a:extLst>
                <a:ext uri="{FF2B5EF4-FFF2-40B4-BE49-F238E27FC236}">
                  <a16:creationId xmlns:a16="http://schemas.microsoft.com/office/drawing/2014/main" xmlns="" id="{14B03AAA-0F32-4AF8-A821-DB6B235C4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496" y="2873725"/>
              <a:ext cx="1743434" cy="1662262"/>
            </a:xfrm>
            <a:prstGeom prst="rect">
              <a:avLst/>
            </a:prstGeom>
          </p:spPr>
        </p:pic>
      </p:grpSp>
      <p:sp>
        <p:nvSpPr>
          <p:cNvPr id="46" name="CasellaDiTesto 45"/>
          <p:cNvSpPr txBox="1"/>
          <p:nvPr/>
        </p:nvSpPr>
        <p:spPr>
          <a:xfrm>
            <a:off x="4341384" y="3955032"/>
            <a:ext cx="132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Bologna</a:t>
            </a:r>
          </a:p>
        </p:txBody>
      </p:sp>
      <p:sp>
        <p:nvSpPr>
          <p:cNvPr id="2" name="Rettangolo 1"/>
          <p:cNvSpPr/>
          <p:nvPr/>
        </p:nvSpPr>
        <p:spPr>
          <a:xfrm>
            <a:off x="4433828" y="3408749"/>
            <a:ext cx="1555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/>
              <a:t>Pianura Est</a:t>
            </a:r>
          </a:p>
        </p:txBody>
      </p:sp>
      <p:sp>
        <p:nvSpPr>
          <p:cNvPr id="3" name="Rettangolo 2"/>
          <p:cNvSpPr/>
          <p:nvPr/>
        </p:nvSpPr>
        <p:spPr>
          <a:xfrm>
            <a:off x="2425969" y="3453884"/>
            <a:ext cx="1820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/>
              <a:t>Pianura Ovest</a:t>
            </a:r>
          </a:p>
        </p:txBody>
      </p:sp>
      <p:sp>
        <p:nvSpPr>
          <p:cNvPr id="5" name="Rettangolo 4"/>
          <p:cNvSpPr/>
          <p:nvPr/>
        </p:nvSpPr>
        <p:spPr>
          <a:xfrm>
            <a:off x="2891050" y="5038876"/>
            <a:ext cx="1391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/>
              <a:t>Appenino</a:t>
            </a:r>
          </a:p>
        </p:txBody>
      </p:sp>
      <p:sp>
        <p:nvSpPr>
          <p:cNvPr id="6" name="Rettangolo 5"/>
          <p:cNvSpPr/>
          <p:nvPr/>
        </p:nvSpPr>
        <p:spPr>
          <a:xfrm>
            <a:off x="4654372" y="4665853"/>
            <a:ext cx="1685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/>
              <a:t>Savena-Idice</a:t>
            </a:r>
          </a:p>
        </p:txBody>
      </p:sp>
      <p:sp>
        <p:nvSpPr>
          <p:cNvPr id="7" name="Rettangolo 6"/>
          <p:cNvSpPr/>
          <p:nvPr/>
        </p:nvSpPr>
        <p:spPr>
          <a:xfrm>
            <a:off x="1597619" y="4112291"/>
            <a:ext cx="2685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/>
              <a:t>Reno-Lavino-Samoggia</a:t>
            </a:r>
          </a:p>
        </p:txBody>
      </p:sp>
      <p:sp>
        <p:nvSpPr>
          <p:cNvPr id="29" name="Rettangolo arrotondato 11">
            <a:extLst>
              <a:ext uri="{FF2B5EF4-FFF2-40B4-BE49-F238E27FC236}">
                <a16:creationId xmlns:a16="http://schemas.microsoft.com/office/drawing/2014/main" xmlns="" id="{512C0E8F-E523-48B0-9EDC-A644C05D1BD2}"/>
              </a:ext>
            </a:extLst>
          </p:cNvPr>
          <p:cNvSpPr/>
          <p:nvPr/>
        </p:nvSpPr>
        <p:spPr>
          <a:xfrm>
            <a:off x="6438273" y="3099879"/>
            <a:ext cx="4670810" cy="2840019"/>
          </a:xfrm>
          <a:prstGeom prst="roundRect">
            <a:avLst/>
          </a:prstGeom>
          <a:noFill/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Equipe domiciliari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Ambulatori per la gestione della cronicità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PCAP e PCAP pediatrico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Nuclei di cure </a:t>
            </a:r>
            <a:r>
              <a:rPr lang="it-IT" b="1" dirty="0" smtClean="0">
                <a:solidFill>
                  <a:schemeClr val="tx1"/>
                </a:solidFill>
              </a:rPr>
              <a:t>Primarie</a:t>
            </a:r>
            <a:endParaRPr lang="it-IT" b="1" dirty="0">
              <a:solidFill>
                <a:schemeClr val="tx1"/>
              </a:solidFill>
            </a:endParaRP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UASS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Pediatria territoriale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Case della Salute e </a:t>
            </a:r>
            <a:r>
              <a:rPr lang="it-IT" b="1" dirty="0" err="1">
                <a:solidFill>
                  <a:schemeClr val="tx1"/>
                </a:solidFill>
              </a:rPr>
              <a:t>Os.Co</a:t>
            </a:r>
            <a:r>
              <a:rPr lang="it-IT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Hospice e rete delle cure palliative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CSM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414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241963029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1452209405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2210937" y="62173"/>
            <a:ext cx="8256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000" i="1" dirty="0"/>
              <a:t>Il modello organizzativo assistenziale: Fase 2</a:t>
            </a:r>
            <a:endParaRPr lang="it-IT" sz="2000" dirty="0"/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128169"/>
              </p:ext>
            </p:extLst>
          </p:nvPr>
        </p:nvGraphicFramePr>
        <p:xfrm>
          <a:off x="2381032" y="1869126"/>
          <a:ext cx="8652680" cy="334734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995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98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52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82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32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37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45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754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2459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654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Attività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FASE 2</a:t>
                      </a: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9/2021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10/2021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11/2021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12/2021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Dal 1/2022 al 3/2022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Dal 3/2022 a</a:t>
                      </a:r>
                      <a:r>
                        <a:rPr lang="it-IT" sz="1200" baseline="0" dirty="0">
                          <a:effectLst/>
                        </a:rPr>
                        <a:t> 6/2022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effectLst/>
                        </a:rPr>
                        <a:t>Dal 6/2022 al 9/2022</a:t>
                      </a:r>
                      <a:endParaRPr lang="it-I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effectLst/>
                        </a:rPr>
                        <a:t>Dal 9/2022 al 12/2022</a:t>
                      </a:r>
                      <a:endParaRPr lang="it-I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3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Definizione</a:t>
                      </a:r>
                      <a:r>
                        <a:rPr lang="it-IT" sz="12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delle caratteristiche del modello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1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Attivazione </a:t>
                      </a:r>
                      <a:r>
                        <a:rPr lang="it-IT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IFeC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1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L’</a:t>
                      </a:r>
                      <a:r>
                        <a:rPr lang="it-IT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IFeC</a:t>
                      </a:r>
                      <a:r>
                        <a:rPr lang="it-I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 le altre figure professionali</a:t>
                      </a: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1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Presa in carico del</a:t>
                      </a:r>
                      <a:r>
                        <a:rPr lang="it-IT" sz="12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cittadino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1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Definizione della popolazione target</a:t>
                      </a: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1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Strumenti di valutazione e flussi</a:t>
                      </a:r>
                      <a:r>
                        <a:rPr lang="it-IT" sz="12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informativi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1" name="Rettangolo 10"/>
          <p:cNvSpPr/>
          <p:nvPr/>
        </p:nvSpPr>
        <p:spPr>
          <a:xfrm>
            <a:off x="5349923" y="5623741"/>
            <a:ext cx="436728" cy="21836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5786651" y="5548257"/>
            <a:ext cx="169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 completare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7477201" y="5623741"/>
            <a:ext cx="436728" cy="21836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7949821" y="5548257"/>
            <a:ext cx="135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Completato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4316773" y="5545441"/>
            <a:ext cx="135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Legenda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9186273" y="5630320"/>
            <a:ext cx="436728" cy="218364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9623001" y="5554836"/>
            <a:ext cx="321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Rivalutazione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546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magine 16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636943"/>
              </a:clrFrom>
              <a:clrTo>
                <a:srgbClr val="636943">
                  <a:alpha val="0"/>
                </a:srgbClr>
              </a:clrTo>
            </a:clrChange>
            <a:lum brigh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268" y="2878373"/>
            <a:ext cx="8531749" cy="294993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139814380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3158351936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5484628" y="6438430"/>
            <a:ext cx="1222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b="1" dirty="0"/>
              <a:t>Veronica Cappelli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233193"/>
              </p:ext>
            </p:extLst>
          </p:nvPr>
        </p:nvGraphicFramePr>
        <p:xfrm>
          <a:off x="2210937" y="1869125"/>
          <a:ext cx="8652680" cy="76947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995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98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52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82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32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37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45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754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2459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36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Attività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FASE 2</a:t>
                      </a: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9/2021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10/2021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11/2021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12/2021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Dal 1/2022 al 3/2022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Dal 3/2022 a</a:t>
                      </a:r>
                      <a:r>
                        <a:rPr lang="it-IT" sz="800" baseline="0" dirty="0">
                          <a:effectLst/>
                        </a:rPr>
                        <a:t> 6/2022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>
                          <a:effectLst/>
                        </a:rPr>
                        <a:t>Dal 6/2022 al 9/2022</a:t>
                      </a:r>
                      <a:endParaRPr lang="it-I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>
                          <a:effectLst/>
                        </a:rPr>
                        <a:t>Dal 9/2022 al 12/2022</a:t>
                      </a:r>
                      <a:endParaRPr lang="it-IT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Attivazione </a:t>
                      </a:r>
                      <a:r>
                        <a:rPr lang="it-IT" sz="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IFeC</a:t>
                      </a: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5" name="Rettangolo arrotondato 14"/>
          <p:cNvSpPr/>
          <p:nvPr/>
        </p:nvSpPr>
        <p:spPr>
          <a:xfrm>
            <a:off x="3124861" y="4166483"/>
            <a:ext cx="1685677" cy="4611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Cittadino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7927449" y="4206241"/>
            <a:ext cx="2091194" cy="373709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</a:rPr>
              <a:t>SID/ Ambulatori della cronicità</a:t>
            </a:r>
          </a:p>
        </p:txBody>
      </p:sp>
      <p:sp>
        <p:nvSpPr>
          <p:cNvPr id="17" name="Rettangolo arrotondato 16"/>
          <p:cNvSpPr/>
          <p:nvPr/>
        </p:nvSpPr>
        <p:spPr>
          <a:xfrm>
            <a:off x="3474718" y="3737112"/>
            <a:ext cx="580447" cy="321273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</a:rPr>
              <a:t>MMG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6653268" y="5303521"/>
            <a:ext cx="677834" cy="376769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</a:rPr>
              <a:t>DSM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8046721" y="3609894"/>
            <a:ext cx="804184" cy="317597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</a:rPr>
              <a:t>Cure palliative </a:t>
            </a:r>
          </a:p>
        </p:txBody>
      </p:sp>
      <p:sp>
        <p:nvSpPr>
          <p:cNvPr id="20" name="Rettangolo arrotondato 19"/>
          <p:cNvSpPr/>
          <p:nvPr/>
        </p:nvSpPr>
        <p:spPr>
          <a:xfrm>
            <a:off x="8412479" y="5120640"/>
            <a:ext cx="1415332" cy="288038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</a:rPr>
              <a:t>UASS e servizi sociali</a:t>
            </a:r>
          </a:p>
        </p:txBody>
      </p:sp>
      <p:sp>
        <p:nvSpPr>
          <p:cNvPr id="21" name="Rettangolo arrotondato 20"/>
          <p:cNvSpPr/>
          <p:nvPr/>
        </p:nvSpPr>
        <p:spPr>
          <a:xfrm>
            <a:off x="6472361" y="2830666"/>
            <a:ext cx="1025720" cy="447286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</a:rPr>
              <a:t>Team Cure Intermedie </a:t>
            </a:r>
          </a:p>
        </p:txBody>
      </p:sp>
      <p:sp>
        <p:nvSpPr>
          <p:cNvPr id="23" name="Rettangolo arrotondato 22"/>
          <p:cNvSpPr/>
          <p:nvPr/>
        </p:nvSpPr>
        <p:spPr>
          <a:xfrm>
            <a:off x="4937758" y="3244133"/>
            <a:ext cx="842840" cy="372212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</a:rPr>
              <a:t>PCAP</a:t>
            </a:r>
          </a:p>
        </p:txBody>
      </p:sp>
      <p:sp>
        <p:nvSpPr>
          <p:cNvPr id="44" name="Segnaposto numero diapositiva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28" name="Rettangolo arrotondato 27"/>
          <p:cNvSpPr/>
          <p:nvPr/>
        </p:nvSpPr>
        <p:spPr>
          <a:xfrm>
            <a:off x="2186609" y="2790909"/>
            <a:ext cx="8690775" cy="3156668"/>
          </a:xfrm>
          <a:prstGeom prst="round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arrotondato 29"/>
          <p:cNvSpPr/>
          <p:nvPr/>
        </p:nvSpPr>
        <p:spPr>
          <a:xfrm>
            <a:off x="2584173" y="2886324"/>
            <a:ext cx="1009816" cy="398436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</a:rPr>
              <a:t>Ospedale</a:t>
            </a:r>
          </a:p>
        </p:txBody>
      </p:sp>
      <p:sp>
        <p:nvSpPr>
          <p:cNvPr id="32" name="Rettangolo arrotondato 31"/>
          <p:cNvSpPr/>
          <p:nvPr/>
        </p:nvSpPr>
        <p:spPr>
          <a:xfrm>
            <a:off x="6337190" y="4102875"/>
            <a:ext cx="882593" cy="5724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err="1">
                <a:solidFill>
                  <a:schemeClr val="tx1"/>
                </a:solidFill>
              </a:rPr>
              <a:t>IFeC</a:t>
            </a:r>
            <a:endParaRPr lang="it-IT" sz="1000" b="1" dirty="0">
              <a:solidFill>
                <a:schemeClr val="tx1"/>
              </a:solidFill>
            </a:endParaRPr>
          </a:p>
        </p:txBody>
      </p:sp>
      <p:cxnSp>
        <p:nvCxnSpPr>
          <p:cNvPr id="46" name="Connettore 2 45"/>
          <p:cNvCxnSpPr/>
          <p:nvPr/>
        </p:nvCxnSpPr>
        <p:spPr>
          <a:xfrm>
            <a:off x="3649649" y="2989690"/>
            <a:ext cx="2727297" cy="0"/>
          </a:xfrm>
          <a:prstGeom prst="straightConnector1">
            <a:avLst/>
          </a:prstGeom>
          <a:ln w="19050">
            <a:solidFill>
              <a:srgbClr val="0099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>
            <a:stCxn id="15" idx="3"/>
            <a:endCxn id="32" idx="1"/>
          </p:cNvCxnSpPr>
          <p:nvPr/>
        </p:nvCxnSpPr>
        <p:spPr>
          <a:xfrm flipV="1">
            <a:off x="4810538" y="4389122"/>
            <a:ext cx="1526652" cy="7949"/>
          </a:xfrm>
          <a:prstGeom prst="straightConnector1">
            <a:avLst/>
          </a:prstGeom>
          <a:ln w="19050">
            <a:solidFill>
              <a:srgbClr val="0099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Forma 74"/>
          <p:cNvCxnSpPr>
            <a:stCxn id="18" idx="3"/>
          </p:cNvCxnSpPr>
          <p:nvPr/>
        </p:nvCxnSpPr>
        <p:spPr>
          <a:xfrm flipH="1" flipV="1">
            <a:off x="7052807" y="4667416"/>
            <a:ext cx="278295" cy="824490"/>
          </a:xfrm>
          <a:prstGeom prst="bentConnector4">
            <a:avLst>
              <a:gd name="adj1" fmla="val -82143"/>
              <a:gd name="adj2" fmla="val 61424"/>
            </a:avLst>
          </a:prstGeom>
          <a:ln w="19050">
            <a:solidFill>
              <a:srgbClr val="0099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ttangolo arrotondato 80"/>
          <p:cNvSpPr/>
          <p:nvPr/>
        </p:nvSpPr>
        <p:spPr>
          <a:xfrm>
            <a:off x="2346950" y="5034501"/>
            <a:ext cx="1740020" cy="467802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</a:rPr>
              <a:t>Associazioni territoriali</a:t>
            </a:r>
          </a:p>
        </p:txBody>
      </p:sp>
      <p:cxnSp>
        <p:nvCxnSpPr>
          <p:cNvPr id="82" name="Forma 74"/>
          <p:cNvCxnSpPr>
            <a:stCxn id="32" idx="0"/>
            <a:endCxn id="21" idx="2"/>
          </p:cNvCxnSpPr>
          <p:nvPr/>
        </p:nvCxnSpPr>
        <p:spPr>
          <a:xfrm rot="5400000" flipH="1" flipV="1">
            <a:off x="6469393" y="3587047"/>
            <a:ext cx="824923" cy="206734"/>
          </a:xfrm>
          <a:prstGeom prst="bentConnector3">
            <a:avLst>
              <a:gd name="adj1" fmla="val 50000"/>
            </a:avLst>
          </a:prstGeom>
          <a:ln w="19050">
            <a:solidFill>
              <a:srgbClr val="0099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Forma 74"/>
          <p:cNvCxnSpPr>
            <a:stCxn id="17" idx="3"/>
            <a:endCxn id="32" idx="2"/>
          </p:cNvCxnSpPr>
          <p:nvPr/>
        </p:nvCxnSpPr>
        <p:spPr>
          <a:xfrm>
            <a:off x="4055165" y="3897749"/>
            <a:ext cx="2723322" cy="777620"/>
          </a:xfrm>
          <a:prstGeom prst="bentConnector4">
            <a:avLst>
              <a:gd name="adj1" fmla="val 41898"/>
              <a:gd name="adj2" fmla="val 129397"/>
            </a:avLst>
          </a:prstGeom>
          <a:ln w="19050">
            <a:solidFill>
              <a:srgbClr val="0099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Forma 74"/>
          <p:cNvCxnSpPr>
            <a:stCxn id="15" idx="1"/>
            <a:endCxn id="17" idx="0"/>
          </p:cNvCxnSpPr>
          <p:nvPr/>
        </p:nvCxnSpPr>
        <p:spPr>
          <a:xfrm rot="10800000" flipH="1">
            <a:off x="3124860" y="3737113"/>
            <a:ext cx="640081" cy="659959"/>
          </a:xfrm>
          <a:prstGeom prst="bentConnector4">
            <a:avLst>
              <a:gd name="adj1" fmla="val -35714"/>
              <a:gd name="adj2" fmla="val 134639"/>
            </a:avLst>
          </a:prstGeom>
          <a:ln w="19050">
            <a:solidFill>
              <a:srgbClr val="0099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Forma 74"/>
          <p:cNvCxnSpPr>
            <a:endCxn id="81" idx="3"/>
          </p:cNvCxnSpPr>
          <p:nvPr/>
        </p:nvCxnSpPr>
        <p:spPr>
          <a:xfrm rot="10800000" flipV="1">
            <a:off x="4086970" y="4627658"/>
            <a:ext cx="2250222" cy="640744"/>
          </a:xfrm>
          <a:prstGeom prst="bentConnector3">
            <a:avLst>
              <a:gd name="adj1" fmla="val 42226"/>
            </a:avLst>
          </a:prstGeom>
          <a:ln w="19050">
            <a:solidFill>
              <a:srgbClr val="0099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2 124"/>
          <p:cNvCxnSpPr>
            <a:stCxn id="16" idx="1"/>
            <a:endCxn id="32" idx="3"/>
          </p:cNvCxnSpPr>
          <p:nvPr/>
        </p:nvCxnSpPr>
        <p:spPr>
          <a:xfrm flipH="1" flipV="1">
            <a:off x="7219783" y="4389122"/>
            <a:ext cx="707666" cy="3974"/>
          </a:xfrm>
          <a:prstGeom prst="straightConnector1">
            <a:avLst/>
          </a:prstGeom>
          <a:ln w="19050">
            <a:solidFill>
              <a:srgbClr val="0099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Forma 74"/>
          <p:cNvCxnSpPr>
            <a:stCxn id="17" idx="1"/>
            <a:endCxn id="30" idx="1"/>
          </p:cNvCxnSpPr>
          <p:nvPr/>
        </p:nvCxnSpPr>
        <p:spPr>
          <a:xfrm rot="10800000">
            <a:off x="2584174" y="3085543"/>
            <a:ext cx="890545" cy="812207"/>
          </a:xfrm>
          <a:prstGeom prst="bentConnector3">
            <a:avLst>
              <a:gd name="adj1" fmla="val 125670"/>
            </a:avLst>
          </a:prstGeom>
          <a:ln w="19050">
            <a:solidFill>
              <a:srgbClr val="0099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Forma 74"/>
          <p:cNvCxnSpPr>
            <a:endCxn id="15" idx="2"/>
          </p:cNvCxnSpPr>
          <p:nvPr/>
        </p:nvCxnSpPr>
        <p:spPr>
          <a:xfrm rot="5400000" flipH="1" flipV="1">
            <a:off x="3741088" y="4790661"/>
            <a:ext cx="389615" cy="63610"/>
          </a:xfrm>
          <a:prstGeom prst="bentConnector3">
            <a:avLst>
              <a:gd name="adj1" fmla="val 50000"/>
            </a:avLst>
          </a:prstGeom>
          <a:ln w="19050">
            <a:solidFill>
              <a:srgbClr val="0099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Forma 178"/>
          <p:cNvCxnSpPr>
            <a:stCxn id="30" idx="3"/>
            <a:endCxn id="23" idx="1"/>
          </p:cNvCxnSpPr>
          <p:nvPr/>
        </p:nvCxnSpPr>
        <p:spPr>
          <a:xfrm>
            <a:off x="3593989" y="3085542"/>
            <a:ext cx="1343769" cy="344697"/>
          </a:xfrm>
          <a:prstGeom prst="bentConnector3">
            <a:avLst>
              <a:gd name="adj1" fmla="val 50000"/>
            </a:avLst>
          </a:prstGeom>
          <a:ln w="19050">
            <a:solidFill>
              <a:srgbClr val="0099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Forma 180"/>
          <p:cNvCxnSpPr>
            <a:stCxn id="23" idx="2"/>
          </p:cNvCxnSpPr>
          <p:nvPr/>
        </p:nvCxnSpPr>
        <p:spPr>
          <a:xfrm rot="5400000">
            <a:off x="4626910" y="3044601"/>
            <a:ext cx="160525" cy="1304013"/>
          </a:xfrm>
          <a:prstGeom prst="bentConnector2">
            <a:avLst/>
          </a:prstGeom>
          <a:ln w="19050">
            <a:solidFill>
              <a:srgbClr val="0099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Forma 265"/>
          <p:cNvCxnSpPr>
            <a:endCxn id="19" idx="1"/>
          </p:cNvCxnSpPr>
          <p:nvPr/>
        </p:nvCxnSpPr>
        <p:spPr>
          <a:xfrm>
            <a:off x="5726264" y="3519029"/>
            <a:ext cx="2320457" cy="249664"/>
          </a:xfrm>
          <a:prstGeom prst="bentConnector3">
            <a:avLst>
              <a:gd name="adj1" fmla="val 50000"/>
            </a:avLst>
          </a:prstGeom>
          <a:ln w="19050">
            <a:solidFill>
              <a:srgbClr val="0099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nettore 4 268"/>
          <p:cNvCxnSpPr>
            <a:endCxn id="23" idx="3"/>
          </p:cNvCxnSpPr>
          <p:nvPr/>
        </p:nvCxnSpPr>
        <p:spPr>
          <a:xfrm rot="10800000">
            <a:off x="5780599" y="3430240"/>
            <a:ext cx="2170707" cy="847565"/>
          </a:xfrm>
          <a:prstGeom prst="bentConnector3">
            <a:avLst>
              <a:gd name="adj1" fmla="val 19597"/>
            </a:avLst>
          </a:prstGeom>
          <a:ln w="19050">
            <a:solidFill>
              <a:srgbClr val="0099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Forma 265"/>
          <p:cNvCxnSpPr>
            <a:endCxn id="20" idx="1"/>
          </p:cNvCxnSpPr>
          <p:nvPr/>
        </p:nvCxnSpPr>
        <p:spPr>
          <a:xfrm>
            <a:off x="7206531" y="4561974"/>
            <a:ext cx="1205948" cy="702685"/>
          </a:xfrm>
          <a:prstGeom prst="bentConnector3">
            <a:avLst>
              <a:gd name="adj1" fmla="val 50000"/>
            </a:avLst>
          </a:prstGeom>
          <a:ln w="19050">
            <a:solidFill>
              <a:srgbClr val="0099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Forma 265"/>
          <p:cNvCxnSpPr>
            <a:endCxn id="20" idx="3"/>
          </p:cNvCxnSpPr>
          <p:nvPr/>
        </p:nvCxnSpPr>
        <p:spPr>
          <a:xfrm rot="5400000">
            <a:off x="9560996" y="4854719"/>
            <a:ext cx="676756" cy="143125"/>
          </a:xfrm>
          <a:prstGeom prst="bentConnector2">
            <a:avLst/>
          </a:prstGeom>
          <a:ln w="19050">
            <a:solidFill>
              <a:srgbClr val="0099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Forma 265"/>
          <p:cNvCxnSpPr/>
          <p:nvPr/>
        </p:nvCxnSpPr>
        <p:spPr>
          <a:xfrm>
            <a:off x="4850296" y="4579951"/>
            <a:ext cx="1814221" cy="988183"/>
          </a:xfrm>
          <a:prstGeom prst="bentConnector3">
            <a:avLst>
              <a:gd name="adj1" fmla="val 59642"/>
            </a:avLst>
          </a:prstGeom>
          <a:ln w="19050">
            <a:solidFill>
              <a:srgbClr val="0099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Forma 74"/>
          <p:cNvCxnSpPr/>
          <p:nvPr/>
        </p:nvCxnSpPr>
        <p:spPr>
          <a:xfrm rot="16200000" flipV="1">
            <a:off x="2596102" y="3383279"/>
            <a:ext cx="826936" cy="675863"/>
          </a:xfrm>
          <a:prstGeom prst="bentConnector3">
            <a:avLst>
              <a:gd name="adj1" fmla="val 50000"/>
            </a:avLst>
          </a:prstGeom>
          <a:ln w="19050">
            <a:solidFill>
              <a:srgbClr val="0099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2 72"/>
          <p:cNvCxnSpPr/>
          <p:nvPr/>
        </p:nvCxnSpPr>
        <p:spPr>
          <a:xfrm>
            <a:off x="9621078" y="3753016"/>
            <a:ext cx="1" cy="421419"/>
          </a:xfrm>
          <a:prstGeom prst="straightConnector1">
            <a:avLst/>
          </a:prstGeom>
          <a:ln w="19050">
            <a:solidFill>
              <a:srgbClr val="0099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82"/>
          <p:cNvCxnSpPr/>
          <p:nvPr/>
        </p:nvCxnSpPr>
        <p:spPr>
          <a:xfrm flipV="1">
            <a:off x="9638084" y="3753016"/>
            <a:ext cx="945102" cy="7726"/>
          </a:xfrm>
          <a:prstGeom prst="line">
            <a:avLst/>
          </a:prstGeom>
          <a:ln w="190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2 85"/>
          <p:cNvCxnSpPr>
            <a:endCxn id="19" idx="3"/>
          </p:cNvCxnSpPr>
          <p:nvPr/>
        </p:nvCxnSpPr>
        <p:spPr>
          <a:xfrm flipH="1">
            <a:off x="8850905" y="3760967"/>
            <a:ext cx="770173" cy="7726"/>
          </a:xfrm>
          <a:prstGeom prst="straightConnector1">
            <a:avLst/>
          </a:prstGeom>
          <a:ln w="19050">
            <a:solidFill>
              <a:srgbClr val="0099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2 89"/>
          <p:cNvCxnSpPr/>
          <p:nvPr/>
        </p:nvCxnSpPr>
        <p:spPr>
          <a:xfrm>
            <a:off x="9255318" y="4754880"/>
            <a:ext cx="1326" cy="359134"/>
          </a:xfrm>
          <a:prstGeom prst="straightConnector1">
            <a:avLst/>
          </a:prstGeom>
          <a:ln w="19050">
            <a:solidFill>
              <a:srgbClr val="0099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1 91"/>
          <p:cNvCxnSpPr/>
          <p:nvPr/>
        </p:nvCxnSpPr>
        <p:spPr>
          <a:xfrm flipV="1">
            <a:off x="9257747" y="4754880"/>
            <a:ext cx="1317488" cy="1101"/>
          </a:xfrm>
          <a:prstGeom prst="line">
            <a:avLst/>
          </a:prstGeom>
          <a:ln w="190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1 95"/>
          <p:cNvCxnSpPr/>
          <p:nvPr/>
        </p:nvCxnSpPr>
        <p:spPr>
          <a:xfrm>
            <a:off x="10575236" y="3737113"/>
            <a:ext cx="23853" cy="2051437"/>
          </a:xfrm>
          <a:prstGeom prst="line">
            <a:avLst/>
          </a:prstGeom>
          <a:ln w="190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1 99"/>
          <p:cNvCxnSpPr/>
          <p:nvPr/>
        </p:nvCxnSpPr>
        <p:spPr>
          <a:xfrm flipH="1" flipV="1">
            <a:off x="4508390" y="5756745"/>
            <a:ext cx="6092026" cy="25181"/>
          </a:xfrm>
          <a:prstGeom prst="line">
            <a:avLst/>
          </a:prstGeom>
          <a:ln w="190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2 111"/>
          <p:cNvCxnSpPr/>
          <p:nvPr/>
        </p:nvCxnSpPr>
        <p:spPr>
          <a:xfrm flipH="1">
            <a:off x="7516412" y="3124863"/>
            <a:ext cx="2534037" cy="17003"/>
          </a:xfrm>
          <a:prstGeom prst="straightConnector1">
            <a:avLst/>
          </a:prstGeom>
          <a:ln w="19050">
            <a:solidFill>
              <a:srgbClr val="0099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ttore 1 114"/>
          <p:cNvCxnSpPr/>
          <p:nvPr/>
        </p:nvCxnSpPr>
        <p:spPr>
          <a:xfrm>
            <a:off x="10050449" y="3132814"/>
            <a:ext cx="7951" cy="620202"/>
          </a:xfrm>
          <a:prstGeom prst="line">
            <a:avLst/>
          </a:prstGeom>
          <a:ln w="190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2 117"/>
          <p:cNvCxnSpPr/>
          <p:nvPr/>
        </p:nvCxnSpPr>
        <p:spPr>
          <a:xfrm flipH="1" flipV="1">
            <a:off x="4508390" y="4627659"/>
            <a:ext cx="1324" cy="1130411"/>
          </a:xfrm>
          <a:prstGeom prst="straightConnector1">
            <a:avLst/>
          </a:prstGeom>
          <a:ln w="19050">
            <a:solidFill>
              <a:srgbClr val="0099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2 121"/>
          <p:cNvCxnSpPr/>
          <p:nvPr/>
        </p:nvCxnSpPr>
        <p:spPr>
          <a:xfrm flipV="1">
            <a:off x="5550010" y="4230095"/>
            <a:ext cx="747423" cy="7950"/>
          </a:xfrm>
          <a:prstGeom prst="straightConnector1">
            <a:avLst/>
          </a:prstGeom>
          <a:ln w="19050">
            <a:solidFill>
              <a:srgbClr val="0099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ttore 2 143"/>
          <p:cNvCxnSpPr/>
          <p:nvPr/>
        </p:nvCxnSpPr>
        <p:spPr>
          <a:xfrm flipH="1" flipV="1">
            <a:off x="5534109" y="3649648"/>
            <a:ext cx="7950" cy="596349"/>
          </a:xfrm>
          <a:prstGeom prst="straightConnector1">
            <a:avLst/>
          </a:prstGeom>
          <a:ln w="19050">
            <a:solidFill>
              <a:srgbClr val="0099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ttore 2 152"/>
          <p:cNvCxnSpPr/>
          <p:nvPr/>
        </p:nvCxnSpPr>
        <p:spPr>
          <a:xfrm flipV="1">
            <a:off x="7028953" y="3905416"/>
            <a:ext cx="1042947" cy="6626"/>
          </a:xfrm>
          <a:prstGeom prst="straightConnector1">
            <a:avLst/>
          </a:prstGeom>
          <a:ln w="19050">
            <a:solidFill>
              <a:srgbClr val="0099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ttore 2 155"/>
          <p:cNvCxnSpPr/>
          <p:nvPr/>
        </p:nvCxnSpPr>
        <p:spPr>
          <a:xfrm>
            <a:off x="7036905" y="3904090"/>
            <a:ext cx="1" cy="206734"/>
          </a:xfrm>
          <a:prstGeom prst="straightConnector1">
            <a:avLst/>
          </a:prstGeom>
          <a:ln w="19050">
            <a:solidFill>
              <a:srgbClr val="0099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sellaDiTesto 52"/>
          <p:cNvSpPr txBox="1"/>
          <p:nvPr/>
        </p:nvSpPr>
        <p:spPr>
          <a:xfrm>
            <a:off x="2210937" y="100273"/>
            <a:ext cx="8256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000" i="1" dirty="0"/>
              <a:t>Il modello organizzativo assistenziale: Fase 2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610403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026097509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4159884134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2210937" y="138373"/>
            <a:ext cx="8256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000" i="1" dirty="0"/>
              <a:t>Il modello organizzativo assistenziale: Fase 2</a:t>
            </a:r>
            <a:endParaRPr lang="it-IT" sz="2000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795089"/>
              </p:ext>
            </p:extLst>
          </p:nvPr>
        </p:nvGraphicFramePr>
        <p:xfrm>
          <a:off x="2381032" y="1869125"/>
          <a:ext cx="8652680" cy="96348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995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98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52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82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32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37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45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754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2459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244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Attività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FASE  2</a:t>
                      </a: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9/2021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10/2021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11/2021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12/2021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Dal 1/2022 al 3/2022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Dal 3/2022 a</a:t>
                      </a:r>
                      <a:r>
                        <a:rPr lang="it-IT" sz="1000" baseline="0" dirty="0">
                          <a:effectLst/>
                        </a:rPr>
                        <a:t> 6/2022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effectLst/>
                        </a:rPr>
                        <a:t>Dal 6/2022 al 9/2022</a:t>
                      </a: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effectLst/>
                        </a:rPr>
                        <a:t>Dal 9/2022 al 12/2022</a:t>
                      </a: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Definizione</a:t>
                      </a:r>
                      <a:r>
                        <a:rPr lang="it-IT" sz="10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delle caratteristiche del modello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5068401" y="334387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it-IT" b="1" u="sng" dirty="0"/>
              <a:t>Prossimità alla famiglia e alla comunità</a:t>
            </a:r>
          </a:p>
          <a:p>
            <a:pPr lvl="0" algn="ctr"/>
            <a:endParaRPr lang="it-IT" b="1" i="1" dirty="0"/>
          </a:p>
          <a:p>
            <a:r>
              <a:rPr lang="it-IT" b="1" dirty="0"/>
              <a:t>L'ambito di riferimento territoriale dell'</a:t>
            </a:r>
            <a:r>
              <a:rPr lang="it-IT" b="1" dirty="0" err="1"/>
              <a:t>IFeC</a:t>
            </a:r>
            <a:r>
              <a:rPr lang="it-IT" b="1" dirty="0"/>
              <a:t> è un elemento fondamentale e caratterizzante </a:t>
            </a:r>
            <a:r>
              <a:rPr lang="it-IT" dirty="0"/>
              <a:t>. Con la sua presenza nel territorio si prevede l'individuazione di assistiti di propria competenza, secondo un criterio geografico di ripartizione del territorio e di stratificazione del livello di bisogno della popolazione.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4972867" y="3343275"/>
            <a:ext cx="6096000" cy="2285999"/>
          </a:xfrm>
          <a:prstGeom prst="roundRect">
            <a:avLst/>
          </a:prstGeom>
          <a:noFill/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37" y="3429000"/>
            <a:ext cx="2349691" cy="1603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618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4230160136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396974941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2210937" y="109798"/>
            <a:ext cx="8256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000" i="1" dirty="0"/>
              <a:t>Il modello organizzativo assistenziale: Fase 2</a:t>
            </a:r>
            <a:endParaRPr lang="it-IT" sz="2000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960172"/>
              </p:ext>
            </p:extLst>
          </p:nvPr>
        </p:nvGraphicFramePr>
        <p:xfrm>
          <a:off x="2210937" y="1869125"/>
          <a:ext cx="8652680" cy="97049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995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98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52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82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32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37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45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754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2459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06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Attività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FASE 2</a:t>
                      </a: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9/2021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10/2021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11/2021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12/2021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Dal 1/2022 al 3/2022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Dal 3/2022 a</a:t>
                      </a:r>
                      <a:r>
                        <a:rPr lang="it-IT" sz="1000" baseline="0" dirty="0">
                          <a:effectLst/>
                        </a:rPr>
                        <a:t> 6/2022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effectLst/>
                        </a:rPr>
                        <a:t>Dal 6/2022 al 9/2022</a:t>
                      </a: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effectLst/>
                        </a:rPr>
                        <a:t>Dal 9/2022 al 12/2022</a:t>
                      </a: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Presa in carico del cittadino</a:t>
                      </a: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1846053" y="3122689"/>
            <a:ext cx="6662837" cy="2677656"/>
          </a:xfrm>
          <a:prstGeom prst="rect">
            <a:avLst/>
          </a:prstGeom>
          <a:ln w="28575"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it-IT" sz="1400" b="1" dirty="0"/>
              <a:t>Principali attività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400" dirty="0"/>
              <a:t>Interventi di </a:t>
            </a:r>
            <a:r>
              <a:rPr lang="it-IT" sz="1400" b="1" dirty="0"/>
              <a:t>educazione terapeutica e promozione a corretti stili di vita </a:t>
            </a:r>
            <a:r>
              <a:rPr lang="it-IT" sz="1400" dirty="0"/>
              <a:t>su utente e famiglia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400" dirty="0"/>
              <a:t>Raccordo/attivazione SID/ambulatorio cronicità per cui </a:t>
            </a:r>
            <a:r>
              <a:rPr lang="it-IT" sz="1400" dirty="0" err="1"/>
              <a:t>IFeC</a:t>
            </a:r>
            <a:r>
              <a:rPr lang="it-IT" sz="1400" dirty="0"/>
              <a:t> rimane </a:t>
            </a:r>
            <a:r>
              <a:rPr lang="it-IT" sz="1400" b="1" dirty="0"/>
              <a:t>riferimento nei casi complessi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400" b="1" dirty="0"/>
              <a:t>Indirizzo all’utilizzo dei servizi socio-sanitari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400" dirty="0"/>
              <a:t>Raccordo con </a:t>
            </a:r>
            <a:r>
              <a:rPr lang="it-IT" sz="1400" b="1" dirty="0"/>
              <a:t>ufficio reti dei distretti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400" b="1" dirty="0"/>
              <a:t>Attivazione</a:t>
            </a:r>
            <a:r>
              <a:rPr lang="it-IT" sz="1400" dirty="0"/>
              <a:t> servizio sociale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400" dirty="0"/>
              <a:t>Raccordo con </a:t>
            </a:r>
            <a:r>
              <a:rPr lang="it-IT" sz="1400" b="1" dirty="0"/>
              <a:t>DSM, consultori, cure palliative</a:t>
            </a:r>
          </a:p>
          <a:p>
            <a:pPr marL="285750" lvl="0" indent="-285750"/>
            <a:endParaRPr lang="it-IT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Raccordo con </a:t>
            </a:r>
            <a:r>
              <a:rPr lang="it-IT" sz="1400" b="1" dirty="0"/>
              <a:t>Team Cure Intermedie</a:t>
            </a:r>
            <a:r>
              <a:rPr lang="it-IT" sz="1400" dirty="0"/>
              <a:t> e ritorno al </a:t>
            </a:r>
            <a:r>
              <a:rPr lang="it-IT" sz="1400" b="1" dirty="0"/>
              <a:t>MMG </a:t>
            </a:r>
            <a:r>
              <a:rPr lang="it-IT" sz="1400" dirty="0"/>
              <a:t>per revisione/stesura </a:t>
            </a:r>
            <a:r>
              <a:rPr lang="it-IT" sz="1400" b="1" dirty="0"/>
              <a:t>PAI</a:t>
            </a:r>
            <a:r>
              <a:rPr lang="it-IT" sz="1400" dirty="0"/>
              <a:t>.</a:t>
            </a:r>
          </a:p>
          <a:p>
            <a:pPr lvl="0"/>
            <a:endParaRPr lang="it-IT" sz="14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69" t="3256" r="1932" b="3814"/>
          <a:stretch/>
        </p:blipFill>
        <p:spPr>
          <a:xfrm>
            <a:off x="8565921" y="2948515"/>
            <a:ext cx="2593577" cy="2956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99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09081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3192207562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1931901368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2210937" y="100273"/>
            <a:ext cx="8256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000" i="1" dirty="0"/>
              <a:t>Il modello organizzativo assistenziale: Fase 2</a:t>
            </a:r>
            <a:endParaRPr lang="it-IT" sz="2000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294421"/>
              </p:ext>
            </p:extLst>
          </p:nvPr>
        </p:nvGraphicFramePr>
        <p:xfrm>
          <a:off x="2210937" y="1869125"/>
          <a:ext cx="8652680" cy="118818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995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98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52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82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32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37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45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754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2459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654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Attività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FASE 2</a:t>
                      </a: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9/2021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10/2021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11/2021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12/2021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Dal 1/2022 al 3/2022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Dal 3/2022 a</a:t>
                      </a:r>
                      <a:r>
                        <a:rPr lang="it-IT" sz="1200" baseline="0" dirty="0">
                          <a:effectLst/>
                        </a:rPr>
                        <a:t> 6/2022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effectLst/>
                        </a:rPr>
                        <a:t>Dal 6/2022 al 9/2022</a:t>
                      </a:r>
                      <a:endParaRPr lang="it-I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effectLst/>
                        </a:rPr>
                        <a:t>Dal 9/2022 al 12/2022</a:t>
                      </a:r>
                      <a:endParaRPr lang="it-IT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3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Definizione della popolazione target</a:t>
                      </a: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2370458" y="3432476"/>
            <a:ext cx="56501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/>
              <a:t>Popolazione target iniziale</a:t>
            </a:r>
            <a:endParaRPr lang="it-IT" sz="16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/>
              <a:t>Popolazione anziana (over 65)</a:t>
            </a:r>
            <a:r>
              <a:rPr lang="it-IT" sz="1600" dirty="0"/>
              <a:t> dimessa per qualsiasi causa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/>
              <a:t>Popolazione fragile </a:t>
            </a:r>
            <a:r>
              <a:rPr lang="it-IT" sz="1600" dirty="0"/>
              <a:t>non inserita in percorsi di presa in carico socio-sanitari, su indicazione del MMG, UASS, etc.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746" y="3572975"/>
            <a:ext cx="2456880" cy="1842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ttangolo arrotondato 10"/>
          <p:cNvSpPr/>
          <p:nvPr/>
        </p:nvSpPr>
        <p:spPr>
          <a:xfrm>
            <a:off x="2210937" y="3429000"/>
            <a:ext cx="5964072" cy="2127134"/>
          </a:xfrm>
          <a:prstGeom prst="roundRect">
            <a:avLst/>
          </a:prstGeom>
          <a:noFill/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4737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magine 3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6" y="3206622"/>
            <a:ext cx="1955557" cy="2624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9900"/>
            </a:solidFill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738766198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2170428687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5484628" y="6438430"/>
            <a:ext cx="1222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b="1" dirty="0"/>
              <a:t>Veronica Cappelli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210937" y="100273"/>
            <a:ext cx="8256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000" i="1" dirty="0"/>
              <a:t>Il modello organizzativo assistenziale: Fase 2</a:t>
            </a:r>
            <a:endParaRPr lang="it-IT" sz="2000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467706"/>
              </p:ext>
            </p:extLst>
          </p:nvPr>
        </p:nvGraphicFramePr>
        <p:xfrm>
          <a:off x="2210937" y="1869125"/>
          <a:ext cx="8652680" cy="97049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995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98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52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82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32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37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45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754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2459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06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Attività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FASE 2</a:t>
                      </a: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9/2021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10/2021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11/2021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12/2021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Dal 1/2022 al 3/2022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Dal 3/2022 a</a:t>
                      </a:r>
                      <a:r>
                        <a:rPr lang="it-IT" sz="1000" baseline="0" dirty="0">
                          <a:effectLst/>
                        </a:rPr>
                        <a:t> 6/2022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effectLst/>
                        </a:rPr>
                        <a:t>Dal 6/2022 al 9/2022</a:t>
                      </a: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effectLst/>
                        </a:rPr>
                        <a:t>Dal 9/2022 al 12/2022</a:t>
                      </a: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Strumenti di valutazione e flussi informativi</a:t>
                      </a: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22" name="Rettangolo arrotondato 21"/>
          <p:cNvSpPr/>
          <p:nvPr/>
        </p:nvSpPr>
        <p:spPr>
          <a:xfrm>
            <a:off x="5036024" y="3138985"/>
            <a:ext cx="6182436" cy="2811439"/>
          </a:xfrm>
          <a:prstGeom prst="roundRect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5122460" y="348948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dirty="0"/>
              <a:t>Database “</a:t>
            </a:r>
            <a:r>
              <a:rPr lang="it-IT" sz="1600" b="1" dirty="0"/>
              <a:t>Casa della Salute</a:t>
            </a:r>
            <a:r>
              <a:rPr lang="it-IT" sz="1600" dirty="0"/>
              <a:t>” dove saranno registrate tutte le prese in carico agite dell’</a:t>
            </a:r>
            <a:r>
              <a:rPr lang="it-IT" sz="1600" dirty="0" err="1"/>
              <a:t>IFeC</a:t>
            </a:r>
            <a:r>
              <a:rPr lang="it-IT" sz="1600" dirty="0"/>
              <a:t> e tutte quelle attivate dagli ambulatori per la gestione della cronicità;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dirty="0"/>
              <a:t>“</a:t>
            </a:r>
            <a:r>
              <a:rPr lang="it-IT" sz="1600" b="1" dirty="0" err="1"/>
              <a:t>MyADI</a:t>
            </a:r>
            <a:r>
              <a:rPr lang="it-IT" sz="1600" dirty="0"/>
              <a:t>” dove sono presenti i dati degli utenti presi in carico dall’infermiere di assistenza domiciliare;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dirty="0"/>
              <a:t>“</a:t>
            </a:r>
            <a:r>
              <a:rPr lang="it-IT" sz="1600" b="1" dirty="0" err="1"/>
              <a:t>Garsia</a:t>
            </a:r>
            <a:r>
              <a:rPr lang="it-IT" sz="1600" b="1" dirty="0"/>
              <a:t> Dimissioni Protette</a:t>
            </a:r>
            <a:r>
              <a:rPr lang="it-IT" sz="1600" dirty="0"/>
              <a:t>” dove sono presenti tutti i dati degli utenti segnalati da dimissione ospedaliera;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dirty="0"/>
              <a:t>“</a:t>
            </a:r>
            <a:r>
              <a:rPr lang="it-IT" sz="1600" b="1" dirty="0"/>
              <a:t>AREAS</a:t>
            </a:r>
            <a:r>
              <a:rPr lang="it-IT" sz="1600" dirty="0"/>
              <a:t>” dove sono presenti tutte le informazioni dei pazienti ospedalizzati.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2317220" y="4083038"/>
            <a:ext cx="1988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APPLICATIVO INFORMATIZZATO </a:t>
            </a:r>
          </a:p>
        </p:txBody>
      </p:sp>
      <p:cxnSp>
        <p:nvCxnSpPr>
          <p:cNvPr id="38" name="Connettore 2 37"/>
          <p:cNvCxnSpPr/>
          <p:nvPr/>
        </p:nvCxnSpPr>
        <p:spPr>
          <a:xfrm>
            <a:off x="4401402" y="3687253"/>
            <a:ext cx="532263" cy="0"/>
          </a:xfrm>
          <a:prstGeom prst="straightConnector1">
            <a:avLst/>
          </a:prstGeom>
          <a:ln w="12700">
            <a:solidFill>
              <a:srgbClr val="0099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>
            <a:off x="4401401" y="4385563"/>
            <a:ext cx="532263" cy="0"/>
          </a:xfrm>
          <a:prstGeom prst="straightConnector1">
            <a:avLst/>
          </a:prstGeom>
          <a:ln w="12700">
            <a:solidFill>
              <a:srgbClr val="0099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>
            <a:off x="4401400" y="4863235"/>
            <a:ext cx="532263" cy="0"/>
          </a:xfrm>
          <a:prstGeom prst="straightConnector1">
            <a:avLst/>
          </a:prstGeom>
          <a:ln w="12700">
            <a:solidFill>
              <a:srgbClr val="0099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>
            <a:off x="4401399" y="5327259"/>
            <a:ext cx="532263" cy="0"/>
          </a:xfrm>
          <a:prstGeom prst="straightConnector1">
            <a:avLst/>
          </a:prstGeom>
          <a:ln w="12700">
            <a:solidFill>
              <a:srgbClr val="0099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16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800321237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967776751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5484628" y="6438430"/>
            <a:ext cx="1222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b="1" dirty="0"/>
              <a:t>Veronica Cappelli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210937" y="90748"/>
            <a:ext cx="8256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000" i="1" dirty="0"/>
              <a:t>Il modello organizzativo assistenziale: Fase 3</a:t>
            </a:r>
            <a:endParaRPr lang="it-IT" sz="2000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907504"/>
              </p:ext>
            </p:extLst>
          </p:nvPr>
        </p:nvGraphicFramePr>
        <p:xfrm>
          <a:off x="2313294" y="2279177"/>
          <a:ext cx="8052182" cy="230084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560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52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07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98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64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65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652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652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97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Attività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FASE 3</a:t>
                      </a: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9/2021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10/2021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11/2021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12/2021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1/2022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2/2022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3/2022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7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Profilo di competenze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7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Percorso formativo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7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Avviso di reclutamento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5349923" y="5295331"/>
            <a:ext cx="436728" cy="21836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786651" y="5219847"/>
            <a:ext cx="169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 completare</a:t>
            </a:r>
          </a:p>
        </p:txBody>
      </p:sp>
      <p:sp>
        <p:nvSpPr>
          <p:cNvPr id="39" name="Rettangolo 38"/>
          <p:cNvSpPr/>
          <p:nvPr/>
        </p:nvSpPr>
        <p:spPr>
          <a:xfrm>
            <a:off x="7477201" y="5295331"/>
            <a:ext cx="436728" cy="21836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CasellaDiTesto 39"/>
          <p:cNvSpPr txBox="1"/>
          <p:nvPr/>
        </p:nvSpPr>
        <p:spPr>
          <a:xfrm>
            <a:off x="7949821" y="5219847"/>
            <a:ext cx="135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Completato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3860544" y="5219847"/>
            <a:ext cx="135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Legenda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7350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900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 </a:t>
            </a:r>
            <a:r>
              <a:rPr lang="it-IT" sz="4900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 Standard per l’assistenza Territoriale </a:t>
            </a:r>
            <a:br>
              <a:rPr lang="it-IT" sz="4900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900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Nuovo </a:t>
            </a:r>
            <a:r>
              <a:rPr lang="it-IT" sz="4900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modello di assistenza </a:t>
            </a:r>
            <a:r>
              <a:rPr lang="it-IT" sz="4900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territoriale</a:t>
            </a:r>
            <a:r>
              <a:rPr lang="it-IT" dirty="0" smtClean="0"/>
              <a:t>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Il </a:t>
            </a:r>
            <a:r>
              <a:rPr lang="it-IT" dirty="0"/>
              <a:t>nuovo modello di assistenza sul territorio si muove su quattro principi cardine:</a:t>
            </a:r>
          </a:p>
          <a:p>
            <a:r>
              <a:rPr lang="it-IT" b="1" dirty="0"/>
              <a:t>la medicina di popolazione</a:t>
            </a:r>
            <a:r>
              <a:rPr lang="it-IT" dirty="0"/>
              <a:t>, che ha come obiettivo la promozione della salute della popolazione di riferimento, attraverso l’utilizzo di modelli di stratificazione ed identificazione dei bisogni di salute basati sull’utilizzo di dati;</a:t>
            </a:r>
          </a:p>
          <a:p>
            <a:r>
              <a:rPr lang="it-IT" b="1" dirty="0"/>
              <a:t>la Sanità di Iniziativa</a:t>
            </a:r>
            <a:r>
              <a:rPr lang="it-IT" dirty="0"/>
              <a:t>, modello assistenziale di gestione delle malattie croniche fondato su un’assistenza proattiva all’individuo dalle fasi di prevenzione ed educazione alla salute fino alle fasi precoci e conclamate della condizione morbosa;</a:t>
            </a:r>
          </a:p>
          <a:p>
            <a:r>
              <a:rPr lang="it-IT" b="1" dirty="0"/>
              <a:t>la stratificazione della popolazione per profili di rischio</a:t>
            </a:r>
            <a:r>
              <a:rPr lang="it-IT" dirty="0"/>
              <a:t>, attraverso algoritmi predittivi, che permette di differenziare le strategie di intervento per la popolazione e per la presa in carico degli assistiti sulla base del livello di rischio, di bisogno di salute e. consumo di risorse;</a:t>
            </a:r>
          </a:p>
          <a:p>
            <a:r>
              <a:rPr lang="it-IT" b="1" dirty="0"/>
              <a:t>il progetto di salute, uno strumento di programmazione, gestione e verifica che  associa la stratificazione della popolazione alla classificazione del “bisogno di salute” </a:t>
            </a:r>
            <a:r>
              <a:rPr lang="it-IT" dirty="0"/>
              <a:t>indentificando gli standard essenziali delle risposte cliniche socioassistenziali, diagnostiche, riabilitative e di prevenzione. Si attiva all’accesso della persona al SSN, tracciando, orientando e supportando la persona e i professionisti nelle fasi di transizione tra i diversi </a:t>
            </a:r>
            <a:r>
              <a:rPr lang="it-IT" dirty="0" err="1"/>
              <a:t>setting</a:t>
            </a:r>
            <a:r>
              <a:rPr lang="it-IT" dirty="0"/>
              <a:t> di cura, rende accessibili i diversi Progetti di assistenza individuale integrata (PAI) e Piani Riabilitativi Individuali (PRI) anche attraverso la Centrale Operativa Territoriale (COT) ed i sistemi di e-</a:t>
            </a:r>
            <a:r>
              <a:rPr lang="it-IT" dirty="0" err="1"/>
              <a:t>health</a:t>
            </a:r>
            <a:r>
              <a:rPr lang="it-IT" dirty="0"/>
              <a:t>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629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984202903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4246387504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5484628" y="6438430"/>
            <a:ext cx="1222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b="1" dirty="0"/>
              <a:t>Veronica Cappelli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628" y="5024723"/>
            <a:ext cx="1979243" cy="880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37" y="5024723"/>
            <a:ext cx="2039722" cy="815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240" y="4965760"/>
            <a:ext cx="1515908" cy="933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84202"/>
              </p:ext>
            </p:extLst>
          </p:nvPr>
        </p:nvGraphicFramePr>
        <p:xfrm>
          <a:off x="2331488" y="1869125"/>
          <a:ext cx="8284196" cy="84124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605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84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67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45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25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55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55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355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1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Attività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FASE  3</a:t>
                      </a: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9/2021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10/2021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11/2021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12/2021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PROFILO DI COMPETENZE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4" name="CasellaDiTesto 43"/>
          <p:cNvSpPr txBox="1"/>
          <p:nvPr/>
        </p:nvSpPr>
        <p:spPr>
          <a:xfrm>
            <a:off x="2210937" y="81223"/>
            <a:ext cx="8256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000" i="1" dirty="0"/>
              <a:t>Il modello organizzativo assistenziale: Fase 3</a:t>
            </a:r>
            <a:endParaRPr lang="it-IT" sz="20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6B60F90B-756E-4F50-9EC9-86F11240618F}"/>
              </a:ext>
            </a:extLst>
          </p:cNvPr>
          <p:cNvSpPr txBox="1"/>
          <p:nvPr/>
        </p:nvSpPr>
        <p:spPr>
          <a:xfrm>
            <a:off x="7548387" y="2847689"/>
            <a:ext cx="3506972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I LIVELLI DELL’INTERVENTO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b="1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livello individuale e familiare </a:t>
            </a:r>
            <a:r>
              <a:rPr lang="it-IT" sz="1000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attraverso interventi diretti e indiretti che hanno la persona e la sua famiglia come destinatari. </a:t>
            </a:r>
            <a:endParaRPr lang="it-IT" sz="1000" kern="100" dirty="0">
              <a:effectLst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b="1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livello gruppale </a:t>
            </a:r>
            <a:r>
              <a:rPr lang="it-IT" sz="1000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attraverso interventi che si rivolgono a gruppi di persone specificamente organizzati in funzione di specifici bisogni di salute. </a:t>
            </a:r>
            <a:endParaRPr lang="it-IT" sz="1000" kern="100" dirty="0">
              <a:effectLst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000" b="1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livello comunitario </a:t>
            </a:r>
            <a:r>
              <a:rPr lang="it-IT" sz="1000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attraverso azioni rivolte alle comunità </a:t>
            </a:r>
            <a:endParaRPr lang="it-IT" sz="1000" kern="100" dirty="0">
              <a:effectLst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endParaRPr lang="it-IT" sz="12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358006EE-7D3F-4682-99A2-D9B2044A446B}"/>
              </a:ext>
            </a:extLst>
          </p:cNvPr>
          <p:cNvSpPr txBox="1"/>
          <p:nvPr/>
        </p:nvSpPr>
        <p:spPr>
          <a:xfrm>
            <a:off x="1911588" y="2847689"/>
            <a:ext cx="5636799" cy="225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it-IT" sz="1000" b="1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LE COMPETENZE AVANZATE </a:t>
            </a:r>
            <a:endParaRPr lang="it-IT" sz="1000" kern="100" dirty="0">
              <a:effectLst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1000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nella </a:t>
            </a:r>
            <a:r>
              <a:rPr lang="it-IT" sz="1000" b="1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relazione terapeutica </a:t>
            </a:r>
            <a:r>
              <a:rPr lang="it-IT" sz="1000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con gli assistiti; </a:t>
            </a:r>
            <a:endParaRPr lang="it-IT" sz="1000" kern="100" dirty="0">
              <a:effectLst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1000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nella </a:t>
            </a:r>
            <a:r>
              <a:rPr lang="it-IT" sz="1000" b="1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relazione interpersonale con gli altri attori </a:t>
            </a:r>
            <a:r>
              <a:rPr lang="it-IT" sz="1000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delle cure; </a:t>
            </a:r>
            <a:endParaRPr lang="it-IT" sz="1000" kern="100" dirty="0">
              <a:effectLst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1000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di </a:t>
            </a:r>
            <a:r>
              <a:rPr lang="it-IT" sz="1000" b="1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lettura critica </a:t>
            </a:r>
            <a:r>
              <a:rPr lang="it-IT" sz="1000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della letteratura scientifica e capacità di </a:t>
            </a:r>
            <a:r>
              <a:rPr lang="it-IT" sz="1000" b="1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ricerca </a:t>
            </a:r>
            <a:r>
              <a:rPr lang="it-IT" sz="1000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clinica e sociale; </a:t>
            </a:r>
            <a:endParaRPr lang="it-IT" sz="1000" kern="100" dirty="0">
              <a:effectLst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1000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di </a:t>
            </a:r>
            <a:r>
              <a:rPr lang="it-IT" sz="1000" b="1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analisi delle situazioni di salute </a:t>
            </a:r>
            <a:r>
              <a:rPr lang="it-IT" sz="1000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con cui si confronta, contestualizzate alla situazione di vita delle persone con cui interagisce; </a:t>
            </a:r>
            <a:endParaRPr lang="it-IT" sz="1000" kern="100" dirty="0">
              <a:effectLst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1000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di </a:t>
            </a:r>
            <a:r>
              <a:rPr lang="it-IT" sz="1000" b="1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promozione della salute e di prevenzione primaria, secondaria, terziaria e quaternaria</a:t>
            </a:r>
            <a:r>
              <a:rPr lang="it-IT" sz="1000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; </a:t>
            </a:r>
            <a:endParaRPr lang="it-IT" sz="1000" kern="100" dirty="0">
              <a:effectLst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1000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di </a:t>
            </a:r>
            <a:r>
              <a:rPr lang="it-IT" sz="1000" b="1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case management </a:t>
            </a:r>
            <a:r>
              <a:rPr lang="it-IT" sz="1000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per le malattie croniche in tutte le fasi della vita; </a:t>
            </a:r>
            <a:endParaRPr lang="it-IT" sz="1000" kern="100" dirty="0">
              <a:effectLst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it-IT" sz="1000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di </a:t>
            </a:r>
            <a:r>
              <a:rPr lang="it-IT" sz="1000" b="1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educazione terapeutica</a:t>
            </a:r>
            <a:r>
              <a:rPr lang="it-IT" sz="1000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. </a:t>
            </a:r>
            <a:endParaRPr lang="it-IT" sz="1000" kern="100" dirty="0">
              <a:effectLst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endParaRPr lang="it-IT" sz="12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983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984202903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4246387504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5484628" y="6438430"/>
            <a:ext cx="1222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b="1" dirty="0"/>
              <a:t>Veronica Cappelli</a:t>
            </a:r>
          </a:p>
        </p:txBody>
      </p:sp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84202"/>
              </p:ext>
            </p:extLst>
          </p:nvPr>
        </p:nvGraphicFramePr>
        <p:xfrm>
          <a:off x="2331488" y="1869125"/>
          <a:ext cx="8284196" cy="84124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605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84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67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45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25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55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55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355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1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Attività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FASE 3</a:t>
                      </a: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9/2021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10/2021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11/2021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12/2021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PROFILO DI COMPETENZE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4" name="CasellaDiTesto 43"/>
          <p:cNvSpPr txBox="1"/>
          <p:nvPr/>
        </p:nvSpPr>
        <p:spPr>
          <a:xfrm>
            <a:off x="2210937" y="128848"/>
            <a:ext cx="8256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000" i="1" dirty="0"/>
              <a:t>Il modello organizzativo assistenziale: Fase 3</a:t>
            </a:r>
            <a:endParaRPr lang="it-IT" sz="20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851" y="3122762"/>
            <a:ext cx="1886493" cy="2369174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2881223" y="2958871"/>
            <a:ext cx="4063998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dirty="0"/>
              <a:t>Valutazione dei bisogni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dirty="0"/>
              <a:t>Processo decisionale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dirty="0"/>
              <a:t>Promozione ed educazione alla salute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dirty="0"/>
              <a:t>Comunicazione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dirty="0"/>
              <a:t>Care manager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dirty="0"/>
              <a:t>Assistenza basata sulle evidenze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dirty="0" err="1"/>
              <a:t>eHealth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8983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147848412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3456474270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843661"/>
              </p:ext>
            </p:extLst>
          </p:nvPr>
        </p:nvGraphicFramePr>
        <p:xfrm>
          <a:off x="2395180" y="2111567"/>
          <a:ext cx="8250072" cy="84124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5987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50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28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09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87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12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12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312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1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Attività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FASE  3</a:t>
                      </a: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9/2021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10/2021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11/2021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12/2021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PERCORSO</a:t>
                      </a:r>
                      <a:r>
                        <a:rPr lang="it-IT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FORMATIVO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0" name="CasellaDiTesto 19"/>
          <p:cNvSpPr txBox="1"/>
          <p:nvPr/>
        </p:nvSpPr>
        <p:spPr>
          <a:xfrm>
            <a:off x="2210937" y="71698"/>
            <a:ext cx="8256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000" i="1" dirty="0"/>
              <a:t>Il modello organizzativo assistenziale: Fase 3</a:t>
            </a:r>
            <a:endParaRPr lang="it-IT" sz="20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699D6C26-DFA0-4D4E-AC8B-77C680D303D5}"/>
              </a:ext>
            </a:extLst>
          </p:cNvPr>
          <p:cNvSpPr txBox="1"/>
          <p:nvPr/>
        </p:nvSpPr>
        <p:spPr>
          <a:xfrm>
            <a:off x="2421647" y="3069000"/>
            <a:ext cx="8221544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000" b="1" i="1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L’Infermiere di Famiglia e di Comunità </a:t>
            </a:r>
            <a:r>
              <a:rPr lang="it-IT" sz="1000" b="1" i="1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Mangal" panose="02040503050203030202" pitchFamily="18" charset="0"/>
              </a:rPr>
              <a:t>è il professionista in possesso di titolo universitario post base </a:t>
            </a:r>
            <a:r>
              <a:rPr lang="it-IT" sz="1000" b="1" i="1" kern="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(Master/Laurea magistrale clinica) competente nella promozione della salute e in tutti i livelli della prevenzione, nonché nella presa in carico, dal punto di vista infermieristico, delle persone nel loro ambiente familiare e di vita e nella gestione partecipativa dei processi di salute individuali e della comunità, al fine di mettere le persone in grado di raggiungere il miglior risultato di salute "possibile". </a:t>
            </a:r>
            <a:endParaRPr lang="it-IT" sz="1000" b="1" i="1" kern="100" dirty="0">
              <a:effectLst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>
              <a:lnSpc>
                <a:spcPct val="150000"/>
              </a:lnSpc>
            </a:pPr>
            <a:endParaRPr lang="it-IT" sz="12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0686334C-0D4C-4344-AFBF-610CA0CABE1D}"/>
              </a:ext>
            </a:extLst>
          </p:cNvPr>
          <p:cNvSpPr txBox="1"/>
          <p:nvPr/>
        </p:nvSpPr>
        <p:spPr>
          <a:xfrm>
            <a:off x="2379117" y="4470687"/>
            <a:ext cx="4404455" cy="1015663"/>
          </a:xfrm>
          <a:prstGeom prst="rect">
            <a:avLst/>
          </a:prstGeom>
          <a:solidFill>
            <a:srgbClr val="FFC000"/>
          </a:solidFill>
          <a:ln w="28575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kern="0" dirty="0">
                <a:solidFill>
                  <a:srgbClr val="000000"/>
                </a:solidFill>
                <a:ea typeface="Calibri" panose="020F0502020204030204" pitchFamily="34" charset="0"/>
                <a:cs typeface="Calibri, Calibri"/>
              </a:rPr>
              <a:t>I</a:t>
            </a:r>
            <a:r>
              <a:rPr lang="it-IT" sz="12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, Calibri"/>
              </a:rPr>
              <a:t>n attesa della disponibilità dei percorsi formativi universitari è necessario prevedere un </a:t>
            </a:r>
            <a:r>
              <a:rPr lang="it-IT" sz="1200" b="1" i="1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, Calibri"/>
              </a:rPr>
              <a:t>percorso formativo di avviamento aziendale </a:t>
            </a:r>
            <a:r>
              <a:rPr lang="it-IT" sz="12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, Calibri"/>
              </a:rPr>
              <a:t>che preveda </a:t>
            </a:r>
          </a:p>
          <a:p>
            <a:pPr marL="171450" indent="-171450">
              <a:buFontTx/>
              <a:buChar char="-"/>
            </a:pPr>
            <a:r>
              <a:rPr lang="it-IT" sz="12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, Calibri"/>
              </a:rPr>
              <a:t>una </a:t>
            </a:r>
            <a:r>
              <a:rPr lang="it-IT" sz="1200" b="1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, Calibri"/>
              </a:rPr>
              <a:t>parte teorica blended di 72 ore </a:t>
            </a:r>
          </a:p>
          <a:p>
            <a:pPr marL="171450" indent="-171450">
              <a:buFontTx/>
              <a:buChar char="-"/>
            </a:pPr>
            <a:r>
              <a:rPr lang="it-IT" sz="12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, Calibri"/>
              </a:rPr>
              <a:t>una </a:t>
            </a:r>
            <a:r>
              <a:rPr lang="it-IT" sz="1200" b="1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, Calibri"/>
              </a:rPr>
              <a:t>parte on work di 72 ore</a:t>
            </a:r>
            <a:r>
              <a:rPr lang="it-IT" sz="12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, Calibri"/>
              </a:rPr>
              <a:t>.</a:t>
            </a:r>
            <a:endParaRPr lang="it-IT" sz="1200" kern="150" dirty="0">
              <a:solidFill>
                <a:srgbClr val="000000"/>
              </a:solidFill>
              <a:effectLst/>
              <a:ea typeface="Calibri, Calibri"/>
              <a:cs typeface="Calibri, Calibri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DC1E4D49-2B33-4A13-A9FE-75192DB8BCC0}"/>
              </a:ext>
            </a:extLst>
          </p:cNvPr>
          <p:cNvSpPr txBox="1"/>
          <p:nvPr/>
        </p:nvSpPr>
        <p:spPr>
          <a:xfrm>
            <a:off x="7859787" y="3970805"/>
            <a:ext cx="2692614" cy="2031325"/>
          </a:xfrm>
          <a:prstGeom prst="rect">
            <a:avLst/>
          </a:prstGeom>
          <a:noFill/>
          <a:ln w="5715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200" b="1" kern="100" dirty="0">
                <a:effectLst/>
                <a:ea typeface="NSimSun" panose="02010609030101010101" pitchFamily="49" charset="-122"/>
                <a:cs typeface="Mangal" panose="02040503050203030202" pitchFamily="18" charset="0"/>
              </a:rPr>
              <a:t>Key </a:t>
            </a:r>
            <a:r>
              <a:rPr lang="it-IT" sz="1200" b="1" kern="100" dirty="0" err="1">
                <a:effectLst/>
                <a:ea typeface="NSimSun" panose="02010609030101010101" pitchFamily="49" charset="-122"/>
                <a:cs typeface="Mangal" panose="02040503050203030202" pitchFamily="18" charset="0"/>
              </a:rPr>
              <a:t>competence</a:t>
            </a:r>
            <a:endParaRPr lang="it-IT" sz="1200" kern="100" dirty="0">
              <a:effectLst/>
              <a:ea typeface="NSimSun" panose="02010609030101010101" pitchFamily="49" charset="-122"/>
              <a:cs typeface="Mangal" panose="02040503050203030202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200" kern="100" dirty="0">
                <a:effectLst/>
                <a:ea typeface="NSimSun" panose="02010609030101010101" pitchFamily="49" charset="-122"/>
                <a:cs typeface="Mangal" panose="02040503050203030202" pitchFamily="18" charset="0"/>
              </a:rPr>
              <a:t>Conoscenze rispetto alla attivazione di reti, servizi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200" kern="100" dirty="0" err="1">
                <a:effectLst/>
                <a:ea typeface="NSimSun" panose="02010609030101010101" pitchFamily="49" charset="-122"/>
                <a:cs typeface="Mangal" panose="02040503050203030202" pitchFamily="18" charset="0"/>
              </a:rPr>
              <a:t>Assessment</a:t>
            </a:r>
            <a:r>
              <a:rPr lang="it-IT" sz="1200" kern="100" dirty="0">
                <a:effectLst/>
                <a:ea typeface="NSimSun" panose="02010609030101010101" pitchFamily="49" charset="-122"/>
                <a:cs typeface="Mangal" panose="02040503050203030202" pitchFamily="18" charset="0"/>
              </a:rPr>
              <a:t> di comunità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200" kern="100" dirty="0">
                <a:effectLst/>
                <a:ea typeface="NSimSun" panose="02010609030101010101" pitchFamily="49" charset="-122"/>
                <a:cs typeface="Mangal" panose="02040503050203030202" pitchFamily="18" charset="0"/>
              </a:rPr>
              <a:t>Competenza multiculturale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200" kern="100" dirty="0">
                <a:effectLst/>
                <a:ea typeface="NSimSun" panose="02010609030101010101" pitchFamily="49" charset="-122"/>
                <a:cs typeface="Mangal" panose="02040503050203030202" pitchFamily="18" charset="0"/>
              </a:rPr>
              <a:t>Competenze socio-sanitarie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200" kern="100" dirty="0">
                <a:effectLst/>
                <a:ea typeface="NSimSun" panose="02010609030101010101" pitchFamily="49" charset="-122"/>
                <a:cs typeface="Mangal" panose="02040503050203030202" pitchFamily="18" charset="0"/>
              </a:rPr>
              <a:t>Competenze di case management</a:t>
            </a:r>
          </a:p>
        </p:txBody>
      </p:sp>
      <p:cxnSp>
        <p:nvCxnSpPr>
          <p:cNvPr id="5" name="Connettore 2 4"/>
          <p:cNvCxnSpPr/>
          <p:nvPr/>
        </p:nvCxnSpPr>
        <p:spPr>
          <a:xfrm>
            <a:off x="6870957" y="4978519"/>
            <a:ext cx="935665" cy="0"/>
          </a:xfrm>
          <a:prstGeom prst="straightConnector1">
            <a:avLst/>
          </a:prstGeom>
          <a:ln w="28575">
            <a:solidFill>
              <a:srgbClr val="0099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6879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3681452652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3466153531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907271"/>
              </p:ext>
            </p:extLst>
          </p:nvPr>
        </p:nvGraphicFramePr>
        <p:xfrm>
          <a:off x="2473153" y="1923098"/>
          <a:ext cx="8250072" cy="77114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5987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50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28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09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87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12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12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312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1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Attività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FASE 3</a:t>
                      </a: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9/2021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10/2021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11/2021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12/2021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AVVISO DI RECLUTAMENTO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5208154" y="3251398"/>
            <a:ext cx="2262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u="sng" dirty="0">
                <a:solidFill>
                  <a:srgbClr val="FF0000"/>
                </a:solidFill>
                <a:uFill>
                  <a:solidFill>
                    <a:srgbClr val="009900"/>
                  </a:solidFill>
                </a:uFill>
              </a:rPr>
              <a:t>Scadenza 14 dicembre 2021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210937" y="90748"/>
            <a:ext cx="8256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000" i="1" dirty="0"/>
              <a:t>Il modello organizzativo assistenziale: Fase 3</a:t>
            </a:r>
            <a:endParaRPr lang="it-IT" sz="2000" dirty="0"/>
          </a:p>
        </p:txBody>
      </p:sp>
      <p:sp>
        <p:nvSpPr>
          <p:cNvPr id="2" name="Rettangolo 1"/>
          <p:cNvSpPr/>
          <p:nvPr/>
        </p:nvSpPr>
        <p:spPr>
          <a:xfrm>
            <a:off x="3925614" y="2781383"/>
            <a:ext cx="6779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b="1" dirty="0"/>
              <a:t>AVVISO </a:t>
            </a:r>
            <a:r>
              <a:rPr lang="it-IT" sz="1400" b="1" dirty="0" err="1"/>
              <a:t>DI</a:t>
            </a:r>
            <a:r>
              <a:rPr lang="it-IT" sz="1400" b="1" dirty="0"/>
              <a:t> SELEZIONE E RECLUTAMENTO PER L’ASSEGNAZIONE AL RUOLO DI INFERMIERE DI FAMIGLIA E COMUNITA’ ALL’INTERNO DEL TERRITORIO AUSL BOLOGNA</a:t>
            </a:r>
          </a:p>
        </p:txBody>
      </p:sp>
      <p:pic>
        <p:nvPicPr>
          <p:cNvPr id="11" name="Immagine 10" descr="irccs neuroscienze definitivo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11"/>
          <a:stretch/>
        </p:blipFill>
        <p:spPr bwMode="auto">
          <a:xfrm>
            <a:off x="2538248" y="2828431"/>
            <a:ext cx="1387366" cy="4291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2115237" y="3708598"/>
            <a:ext cx="91842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REQUISITI </a:t>
            </a:r>
            <a:r>
              <a:rPr lang="it-IT" sz="1600" b="1" dirty="0"/>
              <a:t>DI AMMISSIONE</a:t>
            </a:r>
          </a:p>
          <a:p>
            <a:r>
              <a:rPr lang="it-IT" sz="1600" dirty="0"/>
              <a:t>Dipendenti dell’Azienda USL di Bologna inquadrati nel profilo professionale di CPS Infermiere </a:t>
            </a:r>
            <a:r>
              <a:rPr lang="it-IT" sz="1600" dirty="0" err="1"/>
              <a:t>cat</a:t>
            </a:r>
            <a:r>
              <a:rPr lang="it-IT" sz="1600" dirty="0"/>
              <a:t>. D, con i seguenti requisiti: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dirty="0"/>
              <a:t>contratto di lavoro a </a:t>
            </a:r>
            <a:r>
              <a:rPr lang="it-IT" sz="1600" b="1" dirty="0"/>
              <a:t>tempo indeterminato e con rapporto di lavoro a tempo pieno </a:t>
            </a:r>
            <a:r>
              <a:rPr lang="it-IT" sz="1600" dirty="0"/>
              <a:t>ovvero con la disponibilità alla trasformazione da tempo parziale al tempo pieno, ed aver superato positivamente il periodo di prova </a:t>
            </a:r>
          </a:p>
          <a:p>
            <a:pPr marL="342900" indent="-342900">
              <a:buAutoNum type="arabicPeriod"/>
            </a:pPr>
            <a:r>
              <a:rPr lang="it-IT" sz="1600" b="1" dirty="0"/>
              <a:t>idoneità specifica </a:t>
            </a:r>
            <a:r>
              <a:rPr lang="it-IT" sz="1600" dirty="0"/>
              <a:t>all’effettuazione di tutte le funzioni e attività da svolgersi in ambito territoriale </a:t>
            </a:r>
          </a:p>
          <a:p>
            <a:pPr marL="342900" indent="-342900">
              <a:buAutoNum type="arabicPeriod"/>
            </a:pPr>
            <a:r>
              <a:rPr lang="it-IT" sz="1600" dirty="0"/>
              <a:t>possesso della </a:t>
            </a:r>
            <a:r>
              <a:rPr lang="it-IT" sz="1600" b="1" dirty="0"/>
              <a:t>patente di guida </a:t>
            </a:r>
            <a:r>
              <a:rPr lang="it-IT" sz="1600" dirty="0" err="1"/>
              <a:t>cat</a:t>
            </a:r>
            <a:r>
              <a:rPr lang="it-IT" sz="1600" dirty="0"/>
              <a:t>. B e abilitazione alla guida.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761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689540040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2000055834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894074"/>
              </p:ext>
            </p:extLst>
          </p:nvPr>
        </p:nvGraphicFramePr>
        <p:xfrm>
          <a:off x="2473153" y="1923098"/>
          <a:ext cx="8250072" cy="77114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5987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50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28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09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87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12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12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312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1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Attività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FASE 3</a:t>
                      </a: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9/2021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10/2021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11/2021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12/2021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AVVISO DI RECLUTAMENTO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5484628" y="3343437"/>
            <a:ext cx="2262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u="sng" dirty="0">
                <a:solidFill>
                  <a:srgbClr val="FF0000"/>
                </a:solidFill>
                <a:uFill>
                  <a:solidFill>
                    <a:srgbClr val="009900"/>
                  </a:solidFill>
                </a:uFill>
              </a:rPr>
              <a:t>Scadenza 14 dicembre 2021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210937" y="71698"/>
            <a:ext cx="8256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000" i="1" dirty="0"/>
              <a:t>Il modello organizzativo assistenziale: Fase 3</a:t>
            </a:r>
            <a:endParaRPr lang="it-IT" sz="2000" dirty="0"/>
          </a:p>
        </p:txBody>
      </p:sp>
      <p:sp>
        <p:nvSpPr>
          <p:cNvPr id="2" name="Rettangolo 1"/>
          <p:cNvSpPr/>
          <p:nvPr/>
        </p:nvSpPr>
        <p:spPr>
          <a:xfrm>
            <a:off x="3925614" y="2781383"/>
            <a:ext cx="6779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b="1" dirty="0"/>
              <a:t>AVVISO DI SELEZIONE E RECLUTAMENTO PER L’ASSEGNAZIONE AL RUOLO DI INFERMIERE DI FAMIGLIA E COMUNITA’ ALL’INTERNO DEL TERRITORIO AUSL BOLOGNA</a:t>
            </a:r>
          </a:p>
        </p:txBody>
      </p:sp>
      <p:pic>
        <p:nvPicPr>
          <p:cNvPr id="11" name="Immagine 10" descr="irccs neuroscienze definitivo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11"/>
          <a:stretch/>
        </p:blipFill>
        <p:spPr bwMode="auto">
          <a:xfrm>
            <a:off x="2538248" y="2828431"/>
            <a:ext cx="1387366" cy="4291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2208810" y="3896120"/>
            <a:ext cx="9032931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600" b="1" dirty="0"/>
              <a:t>TITOLI PREFERENZIALI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/>
              <a:t>Esperienza di almeno </a:t>
            </a:r>
            <a:r>
              <a:rPr lang="it-IT" sz="1600" b="1" dirty="0"/>
              <a:t>6 mesi </a:t>
            </a:r>
            <a:r>
              <a:rPr lang="it-IT" sz="1600" dirty="0"/>
              <a:t>in ambito territoriale, assistenza domiciliare, ambulatori territoriali, cure palliative territoriali, salute mentale, nei servizi di integrazione ospedale-territorio e di presa in carico di soggetti fragili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/>
              <a:t>Percorsi di </a:t>
            </a:r>
            <a:r>
              <a:rPr lang="it-IT" sz="1600" b="1" dirty="0"/>
              <a:t>master 1 livello di Infermiere di Famiglia </a:t>
            </a:r>
            <a:r>
              <a:rPr lang="it-IT" sz="1600" dirty="0"/>
              <a:t>e Comunità o master equivalenti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019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/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8410567" y="1552578"/>
            <a:ext cx="2262461" cy="9541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3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IFeC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Pianura Est:</a:t>
            </a:r>
          </a:p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1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CdS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Budio</a:t>
            </a:r>
            <a:endParaRPr lang="it-IT" sz="1400" b="1" dirty="0">
              <a:uFill>
                <a:solidFill>
                  <a:srgbClr val="009900"/>
                </a:solidFill>
              </a:uFill>
            </a:endParaRPr>
          </a:p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1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CdS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S.Pietro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in Casale</a:t>
            </a:r>
          </a:p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1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CdS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Pieve di Cento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075766" y="71698"/>
            <a:ext cx="97625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000" i="1" dirty="0"/>
              <a:t>Il modello organizzativo assistenziale: </a:t>
            </a:r>
            <a:r>
              <a:rPr lang="it-IT" i="1" dirty="0"/>
              <a:t>Fase 3 Pilotaggi </a:t>
            </a:r>
            <a:r>
              <a:rPr lang="it-IT" i="1" dirty="0" smtClean="0"/>
              <a:t>locali a partire dal mese di Maggio 2022</a:t>
            </a:r>
            <a:endParaRPr lang="it-IT" sz="20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25</a:t>
            </a:fld>
            <a:endParaRPr lang="it-IT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xmlns="" id="{5430217C-76A8-45A7-B48B-50595A7A1A89}"/>
              </a:ext>
            </a:extLst>
          </p:cNvPr>
          <p:cNvGrpSpPr/>
          <p:nvPr/>
        </p:nvGrpSpPr>
        <p:grpSpPr>
          <a:xfrm>
            <a:off x="2999232" y="1207008"/>
            <a:ext cx="5413247" cy="5149341"/>
            <a:chOff x="2241574" y="2002503"/>
            <a:chExt cx="4588438" cy="3583172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xmlns="" id="{47C3677B-7DD8-4316-915C-C4CE950D2E11}"/>
                </a:ext>
              </a:extLst>
            </p:cNvPr>
            <p:cNvGrpSpPr/>
            <p:nvPr/>
          </p:nvGrpSpPr>
          <p:grpSpPr>
            <a:xfrm>
              <a:off x="2241574" y="2002503"/>
              <a:ext cx="4588438" cy="3583172"/>
              <a:chOff x="5021615" y="1120035"/>
              <a:chExt cx="5304457" cy="5500328"/>
            </a:xfrm>
          </p:grpSpPr>
          <p:pic>
            <p:nvPicPr>
              <p:cNvPr id="22" name="Immagine 21">
                <a:extLst>
                  <a:ext uri="{FF2B5EF4-FFF2-40B4-BE49-F238E27FC236}">
                    <a16:creationId xmlns:a16="http://schemas.microsoft.com/office/drawing/2014/main" xmlns="" id="{217B3A1F-7F01-4877-9A93-7F16E9C54D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1615" y="4071558"/>
                <a:ext cx="2806512" cy="2548805"/>
              </a:xfrm>
              <a:prstGeom prst="rect">
                <a:avLst/>
              </a:prstGeom>
            </p:spPr>
          </p:pic>
          <p:pic>
            <p:nvPicPr>
              <p:cNvPr id="23" name="Immagine 22">
                <a:extLst>
                  <a:ext uri="{FF2B5EF4-FFF2-40B4-BE49-F238E27FC236}">
                    <a16:creationId xmlns:a16="http://schemas.microsoft.com/office/drawing/2014/main" xmlns="" id="{6609F53B-70AD-49B3-86A3-C5C34FE145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4694" y="3334404"/>
                <a:ext cx="1368341" cy="2345965"/>
              </a:xfrm>
              <a:prstGeom prst="rect">
                <a:avLst/>
              </a:prstGeom>
            </p:spPr>
          </p:pic>
          <p:pic>
            <p:nvPicPr>
              <p:cNvPr id="24" name="Immagine 23">
                <a:extLst>
                  <a:ext uri="{FF2B5EF4-FFF2-40B4-BE49-F238E27FC236}">
                    <a16:creationId xmlns:a16="http://schemas.microsoft.com/office/drawing/2014/main" xmlns="" id="{31DFBDF0-6882-492A-B4B5-0503F5491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6864" y="2906974"/>
                <a:ext cx="1051370" cy="1049881"/>
              </a:xfrm>
              <a:prstGeom prst="rect">
                <a:avLst/>
              </a:prstGeom>
            </p:spPr>
          </p:pic>
          <p:pic>
            <p:nvPicPr>
              <p:cNvPr id="25" name="Immagine 24">
                <a:extLst>
                  <a:ext uri="{FF2B5EF4-FFF2-40B4-BE49-F238E27FC236}">
                    <a16:creationId xmlns:a16="http://schemas.microsoft.com/office/drawing/2014/main" xmlns="" id="{5AD5B324-DE11-452A-97C3-AA78EB0BC5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0287" y="1120035"/>
                <a:ext cx="3105785" cy="2347627"/>
              </a:xfrm>
              <a:prstGeom prst="rect">
                <a:avLst/>
              </a:prstGeom>
            </p:spPr>
          </p:pic>
          <p:pic>
            <p:nvPicPr>
              <p:cNvPr id="26" name="Immagine 25">
                <a:extLst>
                  <a:ext uri="{FF2B5EF4-FFF2-40B4-BE49-F238E27FC236}">
                    <a16:creationId xmlns:a16="http://schemas.microsoft.com/office/drawing/2014/main" xmlns="" id="{C2E162DE-82DF-4194-A209-3635FAD68E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9685" y="1177631"/>
                <a:ext cx="1342744" cy="1981144"/>
              </a:xfrm>
              <a:prstGeom prst="rect">
                <a:avLst/>
              </a:prstGeom>
            </p:spPr>
          </p:pic>
          <p:pic>
            <p:nvPicPr>
              <p:cNvPr id="27" name="Immagine 26">
                <a:extLst>
                  <a:ext uri="{FF2B5EF4-FFF2-40B4-BE49-F238E27FC236}">
                    <a16:creationId xmlns:a16="http://schemas.microsoft.com/office/drawing/2014/main" xmlns="" id="{A63AEAB2-8D2D-4670-92F6-A3BFB2FE1F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4496" y="2873725"/>
                <a:ext cx="1743434" cy="1662262"/>
              </a:xfrm>
              <a:prstGeom prst="rect">
                <a:avLst/>
              </a:prstGeom>
            </p:spPr>
          </p:pic>
        </p:grpSp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xmlns="" id="{0E07075C-7D03-4493-9D0A-B90439AB0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824" y="2461955"/>
              <a:ext cx="1281944" cy="610449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xmlns="" id="{CAA87F0A-DE0E-4374-B0CC-71E6F183A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7491" y="2531212"/>
              <a:ext cx="991064" cy="471935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xmlns="" id="{7591FE58-8AA3-4949-AF94-6816EE5D2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0674" y="3502956"/>
              <a:ext cx="991064" cy="471935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xmlns="" id="{0979A115-E796-4CA6-818D-6447206FF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1663" y="3272602"/>
              <a:ext cx="991064" cy="471935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xmlns="" id="{4AAF5C1B-9213-450E-B19E-3AC6D2F14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280" y="4423693"/>
              <a:ext cx="1393458" cy="663551"/>
            </a:xfrm>
            <a:prstGeom prst="rect">
              <a:avLst/>
            </a:prstGeom>
          </p:spPr>
        </p:pic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xmlns="" id="{96EB5F10-A25F-4FC0-B320-992DCC26D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2635" y="3925264"/>
              <a:ext cx="991064" cy="471935"/>
            </a:xfrm>
            <a:prstGeom prst="rect">
              <a:avLst/>
            </a:prstGeom>
          </p:spPr>
        </p:pic>
      </p:grp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31602D60-1BA3-4022-8067-912C24BC791C}"/>
              </a:ext>
            </a:extLst>
          </p:cNvPr>
          <p:cNvSpPr txBox="1"/>
          <p:nvPr/>
        </p:nvSpPr>
        <p:spPr>
          <a:xfrm>
            <a:off x="2005067" y="1516396"/>
            <a:ext cx="2262461" cy="738664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2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IFeC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Pianura Ovest:</a:t>
            </a:r>
          </a:p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1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CdS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Crevalcore</a:t>
            </a:r>
          </a:p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1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S.Giovanni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in Persiceto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xmlns="" id="{C7565FEB-21F8-4780-8079-148F991D8613}"/>
              </a:ext>
            </a:extLst>
          </p:cNvPr>
          <p:cNvSpPr txBox="1"/>
          <p:nvPr/>
        </p:nvSpPr>
        <p:spPr>
          <a:xfrm>
            <a:off x="1648930" y="5163006"/>
            <a:ext cx="2262461" cy="954107"/>
          </a:xfrm>
          <a:prstGeom prst="rect">
            <a:avLst/>
          </a:prstGeom>
          <a:solidFill>
            <a:schemeClr val="bg1"/>
          </a:solidFill>
          <a:ln>
            <a:solidFill>
              <a:srgbClr val="3CADC4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3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IFeC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Appennino:</a:t>
            </a:r>
          </a:p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1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CdS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Porretta</a:t>
            </a:r>
          </a:p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1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CdS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Vergato</a:t>
            </a:r>
          </a:p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1 Vado-Monzuno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xmlns="" id="{C1EE5AF5-9C9A-46D1-8DE9-0246AE408B0B}"/>
              </a:ext>
            </a:extLst>
          </p:cNvPr>
          <p:cNvSpPr txBox="1"/>
          <p:nvPr/>
        </p:nvSpPr>
        <p:spPr>
          <a:xfrm>
            <a:off x="8129549" y="2845326"/>
            <a:ext cx="3224251" cy="18158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7 </a:t>
            </a:r>
            <a:r>
              <a:rPr lang="it-IT" sz="1400" b="1" dirty="0" err="1" smtClean="0">
                <a:uFill>
                  <a:solidFill>
                    <a:srgbClr val="009900"/>
                  </a:solidFill>
                </a:uFill>
              </a:rPr>
              <a:t>IFeC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</a:t>
            </a:r>
            <a:r>
              <a:rPr lang="it-IT" sz="1400" b="1" dirty="0" smtClean="0">
                <a:uFill>
                  <a:solidFill>
                    <a:srgbClr val="009900"/>
                  </a:solidFill>
                </a:uFill>
              </a:rPr>
              <a:t>Distretto di Bologna</a:t>
            </a:r>
            <a:endParaRPr lang="it-IT" sz="1400" b="1" dirty="0">
              <a:uFill>
                <a:solidFill>
                  <a:srgbClr val="009900"/>
                </a:solidFill>
              </a:uFill>
            </a:endParaRPr>
          </a:p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2 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</a:t>
            </a:r>
            <a:r>
              <a:rPr lang="it-IT" sz="1400" b="1" dirty="0" smtClean="0">
                <a:uFill>
                  <a:solidFill>
                    <a:srgbClr val="009900"/>
                  </a:solidFill>
                </a:uFill>
              </a:rPr>
              <a:t>Nelle </a:t>
            </a:r>
            <a:r>
              <a:rPr lang="it-IT" sz="1400" b="1" dirty="0" err="1" smtClean="0">
                <a:uFill>
                  <a:solidFill>
                    <a:srgbClr val="009900"/>
                  </a:solidFill>
                </a:uFill>
              </a:rPr>
              <a:t>microaree</a:t>
            </a:r>
            <a:r>
              <a:rPr lang="it-IT" sz="1400" b="1" dirty="0" smtClean="0">
                <a:uFill>
                  <a:solidFill>
                    <a:srgbClr val="009900"/>
                  </a:solidFill>
                </a:uFill>
              </a:rPr>
              <a:t> </a:t>
            </a:r>
            <a:r>
              <a:rPr lang="it-IT" sz="1400" b="1" dirty="0" err="1" smtClean="0">
                <a:uFill>
                  <a:solidFill>
                    <a:srgbClr val="009900"/>
                  </a:solidFill>
                </a:uFill>
              </a:rPr>
              <a:t>microaree</a:t>
            </a:r>
            <a:r>
              <a:rPr lang="it-IT" sz="1400" b="1" dirty="0" smtClean="0">
                <a:uFill>
                  <a:solidFill>
                    <a:srgbClr val="009900"/>
                  </a:solidFill>
                </a:uFill>
              </a:rPr>
              <a:t> 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(P.zza dei Colori, Pescarola)</a:t>
            </a:r>
          </a:p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1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CdS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Navile</a:t>
            </a:r>
          </a:p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1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CdS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S.Donato-S.Vitale</a:t>
            </a:r>
            <a:endParaRPr lang="it-IT" sz="1400" b="1" dirty="0">
              <a:uFill>
                <a:solidFill>
                  <a:srgbClr val="009900"/>
                </a:solidFill>
              </a:uFill>
            </a:endParaRPr>
          </a:p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1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CdS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Borgo-Reno</a:t>
            </a:r>
          </a:p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1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CdS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Porto Saragozza</a:t>
            </a:r>
          </a:p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1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Mazzacorati</a:t>
            </a:r>
            <a:endParaRPr lang="it-IT" sz="1400" b="1" dirty="0">
              <a:uFill>
                <a:solidFill>
                  <a:srgbClr val="009900"/>
                </a:solidFill>
              </a:uFill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xmlns="" id="{FA1969FC-369C-470B-AE65-C42B32329686}"/>
              </a:ext>
            </a:extLst>
          </p:cNvPr>
          <p:cNvSpPr txBox="1"/>
          <p:nvPr/>
        </p:nvSpPr>
        <p:spPr>
          <a:xfrm>
            <a:off x="6800560" y="4936199"/>
            <a:ext cx="2262461" cy="73866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2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IFeC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Savena Idice:</a:t>
            </a:r>
          </a:p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1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CdS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Loiano</a:t>
            </a:r>
          </a:p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1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CdS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S.Lazzaro</a:t>
            </a:r>
            <a:endParaRPr lang="it-IT" sz="1400" b="1" dirty="0">
              <a:uFill>
                <a:solidFill>
                  <a:srgbClr val="009900"/>
                </a:solidFill>
              </a:uFill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xmlns="" id="{C5294FBF-3883-4A48-B724-E9294A64B659}"/>
              </a:ext>
            </a:extLst>
          </p:cNvPr>
          <p:cNvSpPr txBox="1"/>
          <p:nvPr/>
        </p:nvSpPr>
        <p:spPr>
          <a:xfrm>
            <a:off x="1852065" y="2986253"/>
            <a:ext cx="2345418" cy="95410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3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IFeC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ReLaSa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:</a:t>
            </a:r>
          </a:p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1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CdS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</a:t>
            </a:r>
            <a:r>
              <a:rPr lang="it-IT" sz="1400" b="1" dirty="0" smtClean="0">
                <a:uFill>
                  <a:solidFill>
                    <a:srgbClr val="009900"/>
                  </a:solidFill>
                </a:uFill>
              </a:rPr>
              <a:t>Casalecchio</a:t>
            </a:r>
            <a:endParaRPr lang="it-IT" sz="1400" b="1" dirty="0">
              <a:uFill>
                <a:solidFill>
                  <a:srgbClr val="009900"/>
                </a:solidFill>
              </a:uFill>
            </a:endParaRPr>
          </a:p>
          <a:p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1 </a:t>
            </a:r>
            <a:r>
              <a:rPr lang="it-IT" sz="1400" b="1" dirty="0" err="1">
                <a:uFill>
                  <a:solidFill>
                    <a:srgbClr val="009900"/>
                  </a:solidFill>
                </a:uFill>
              </a:rPr>
              <a:t>CdS</a:t>
            </a:r>
            <a:r>
              <a:rPr lang="it-IT" sz="1400" b="1" dirty="0">
                <a:uFill>
                  <a:solidFill>
                    <a:srgbClr val="009900"/>
                  </a:solidFill>
                </a:uFill>
              </a:rPr>
              <a:t> </a:t>
            </a:r>
            <a:r>
              <a:rPr lang="it-IT" sz="1400" b="1" dirty="0" smtClean="0">
                <a:uFill>
                  <a:solidFill>
                    <a:srgbClr val="009900"/>
                  </a:solidFill>
                </a:uFill>
              </a:rPr>
              <a:t>Zola (Valle del Lavino)</a:t>
            </a:r>
          </a:p>
          <a:p>
            <a:r>
              <a:rPr lang="it-IT" sz="1400" b="1" dirty="0" smtClean="0">
                <a:uFill>
                  <a:solidFill>
                    <a:srgbClr val="009900"/>
                  </a:solidFill>
                </a:uFill>
              </a:rPr>
              <a:t>1 H Bazzano (Valle Samoggia)</a:t>
            </a:r>
            <a:endParaRPr lang="it-IT" sz="1400" b="1" dirty="0">
              <a:uFill>
                <a:solidFill>
                  <a:srgbClr val="009900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307802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848690342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540325230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5484628" y="6438430"/>
            <a:ext cx="1222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b="1" dirty="0"/>
              <a:t>Veronica Cappelli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210937" y="90748"/>
            <a:ext cx="8256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000" i="1" dirty="0"/>
              <a:t>Il modello organizzativo assistenziale: Fase 4</a:t>
            </a:r>
            <a:endParaRPr lang="it-IT" sz="2000" dirty="0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551688"/>
              </p:ext>
            </p:extLst>
          </p:nvPr>
        </p:nvGraphicFramePr>
        <p:xfrm>
          <a:off x="2661790" y="2608448"/>
          <a:ext cx="7765893" cy="195355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3034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3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12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99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63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54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Attività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FASE 4</a:t>
                      </a: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Dal 1/2022 al 3/2022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Dal 3/2022 a</a:t>
                      </a:r>
                      <a:r>
                        <a:rPr lang="it-IT" sz="1400" baseline="0" dirty="0">
                          <a:effectLst/>
                        </a:rPr>
                        <a:t> 6/2022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effectLst/>
                        </a:rPr>
                        <a:t>Dal 6/2022 al 9/2022</a:t>
                      </a:r>
                      <a:endParaRPr lang="it-I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effectLst/>
                        </a:rPr>
                        <a:t>Dal 9/2022 al 12/2022</a:t>
                      </a:r>
                      <a:endParaRPr lang="it-I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6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Monitoraggio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22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Valutazione d’impatto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3" name="Rettangolo 12"/>
          <p:cNvSpPr/>
          <p:nvPr/>
        </p:nvSpPr>
        <p:spPr>
          <a:xfrm>
            <a:off x="6752442" y="4847564"/>
            <a:ext cx="436728" cy="21836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7189170" y="4772080"/>
            <a:ext cx="169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 completare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719292" y="4769264"/>
            <a:ext cx="135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Legenda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2788024" y="1362635"/>
            <a:ext cx="7431741" cy="10130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Costituzione Cabina di Regia a livello Aziendale per lo sviluppo della Progettualità</a:t>
            </a:r>
            <a:r>
              <a:rPr lang="it-IT" dirty="0" smtClean="0">
                <a:solidFill>
                  <a:srgbClr val="FF0000"/>
                </a:solidFill>
              </a:rPr>
              <a:t>: Direzione Sanitaria, Direttore Socio Sanitario, Direttori di Distretto, Direttore Dipartimento di Cure Primarie e Direzione Assistenziale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47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620765314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993592453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2210937" y="109798"/>
            <a:ext cx="8256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000" i="1" dirty="0"/>
              <a:t>Il modello organizzativo assistenziale: Fase 4</a:t>
            </a:r>
            <a:endParaRPr lang="it-IT" sz="2000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828532"/>
              </p:ext>
            </p:extLst>
          </p:nvPr>
        </p:nvGraphicFramePr>
        <p:xfrm>
          <a:off x="2701940" y="1417159"/>
          <a:ext cx="7765893" cy="83673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3034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3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12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99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63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1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Attività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FASE 4</a:t>
                      </a: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Dal 1/2022 al 3/2022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Dal 3/2022 a</a:t>
                      </a:r>
                      <a:r>
                        <a:rPr lang="it-IT" sz="1000" baseline="0" dirty="0">
                          <a:effectLst/>
                        </a:rPr>
                        <a:t> 6/2022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effectLst/>
                        </a:rPr>
                        <a:t>Dal 6/2022 al 9/2022</a:t>
                      </a: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effectLst/>
                        </a:rPr>
                        <a:t>Dal 9/2022 al 12/2022</a:t>
                      </a:r>
                      <a:endParaRPr lang="it-IT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Monitoraggio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129622" y="2437992"/>
            <a:ext cx="3245815" cy="369332"/>
          </a:xfrm>
          <a:prstGeom prst="rect">
            <a:avLst/>
          </a:prstGeom>
          <a:noFill/>
          <a:ln w="28575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INDICATORI DI MONITORAGGIO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27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145" y="3377133"/>
            <a:ext cx="2326942" cy="2326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99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ttangolo arrotondato 10"/>
          <p:cNvSpPr/>
          <p:nvPr/>
        </p:nvSpPr>
        <p:spPr>
          <a:xfrm>
            <a:off x="2634017" y="2967840"/>
            <a:ext cx="6237027" cy="3232935"/>
          </a:xfrm>
          <a:prstGeom prst="roundRect">
            <a:avLst/>
          </a:prstGeom>
          <a:noFill/>
          <a:ln w="190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851243" y="2995976"/>
            <a:ext cx="5802574" cy="3187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/>
              <a:buChar char=""/>
            </a:pPr>
            <a:r>
              <a:rPr lang="it-IT" sz="1400" dirty="0"/>
              <a:t>Numero di </a:t>
            </a:r>
            <a:r>
              <a:rPr lang="it-IT" sz="1400" dirty="0" err="1"/>
              <a:t>IFeC</a:t>
            </a:r>
            <a:r>
              <a:rPr lang="it-IT" sz="1400" dirty="0"/>
              <a:t> presenti  in ogni distretto (≥ 2);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/>
              <a:buChar char=""/>
            </a:pPr>
            <a:r>
              <a:rPr lang="it-IT" sz="1400" dirty="0"/>
              <a:t>Numero dei distretti che implementeranno il servizio sul totale dei distretti coinvolti, (≥70%);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/>
              <a:buChar char=""/>
            </a:pPr>
            <a:r>
              <a:rPr lang="it-IT" sz="1400" dirty="0"/>
              <a:t>Numero totale di prese in carico dell’</a:t>
            </a:r>
            <a:r>
              <a:rPr lang="it-IT" sz="1400" dirty="0" err="1"/>
              <a:t>IFeC</a:t>
            </a:r>
            <a:r>
              <a:rPr lang="it-IT" sz="1400" dirty="0"/>
              <a:t> ad un anno dalla sua implementazione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/>
              <a:buChar char=""/>
            </a:pPr>
            <a:r>
              <a:rPr lang="it-IT" sz="1400" dirty="0"/>
              <a:t>Numero dei pazienti valutati sul numero di segnalazioni post-dimissioni pervenute  all’</a:t>
            </a:r>
            <a:r>
              <a:rPr lang="it-IT" sz="1400" dirty="0" err="1"/>
              <a:t>IFeC</a:t>
            </a:r>
            <a:r>
              <a:rPr lang="it-IT" sz="1400" dirty="0"/>
              <a:t> (≥ 80%);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/>
              <a:buChar char=""/>
            </a:pPr>
            <a:r>
              <a:rPr lang="it-IT" sz="1400" dirty="0"/>
              <a:t>Numero totale di pazienti presi in carico sul totale dei pazienti valutati (≥ 60%);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/>
              <a:buChar char=""/>
            </a:pPr>
            <a:r>
              <a:rPr lang="it-IT" sz="1400" dirty="0"/>
              <a:t>Numero di volte che l’</a:t>
            </a:r>
            <a:r>
              <a:rPr lang="it-IT" sz="1400" dirty="0" err="1"/>
              <a:t>IFeC</a:t>
            </a:r>
            <a:r>
              <a:rPr lang="it-IT" sz="1400" dirty="0"/>
              <a:t> viene attivato da altri setting assistenziali, escludendo le segnalazioni post-dimissione.</a:t>
            </a:r>
          </a:p>
        </p:txBody>
      </p:sp>
    </p:spTree>
    <p:extLst>
      <p:ext uri="{BB962C8B-B14F-4D97-AF65-F5344CB8AC3E}">
        <p14:creationId xmlns:p14="http://schemas.microsoft.com/office/powerpoint/2010/main" val="3514148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496797933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650150164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2210937" y="52648"/>
            <a:ext cx="8256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000" i="1" dirty="0"/>
              <a:t>Conclusioni</a:t>
            </a:r>
            <a:endParaRPr lang="it-IT" sz="2000" dirty="0"/>
          </a:p>
        </p:txBody>
      </p:sp>
      <p:sp>
        <p:nvSpPr>
          <p:cNvPr id="2" name="Rettangolo 1"/>
          <p:cNvSpPr/>
          <p:nvPr/>
        </p:nvSpPr>
        <p:spPr>
          <a:xfrm>
            <a:off x="2881525" y="1816728"/>
            <a:ext cx="6096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i="1" dirty="0"/>
              <a:t>«Quali sono i risultati attesi?»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/>
              <a:t>Riduzione del numero dei ricoveri impropri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/>
              <a:t>Diminuzione degli accessi in 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/>
              <a:t>Aumento dell’utilizzo servizi di rete socio-sanitari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200" dirty="0"/>
              <a:t>Miglioramento della comunicazione interdisciplinare tra i diversi professionisti della salute che prendono in carico il cittadino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200" dirty="0"/>
              <a:t>Implementazione della presa in carico del cittadino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200" dirty="0"/>
              <a:t>Orientamento del cittadino alla conoscenza di una nuova figura professionale e della rete dei servizi e dei professionisti presenti sul territorio.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2433993" y="1817141"/>
            <a:ext cx="6905767" cy="4345534"/>
          </a:xfrm>
          <a:prstGeom prst="roundRect">
            <a:avLst/>
          </a:prstGeom>
          <a:noFill/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117" y="1514474"/>
            <a:ext cx="3409950" cy="1343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99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88804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85342503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1139722331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5484628" y="6438430"/>
            <a:ext cx="1222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b="1" dirty="0"/>
              <a:t>Veronica Cappelli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210937" y="62173"/>
            <a:ext cx="8256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210936" y="628649"/>
            <a:ext cx="8845971" cy="6138604"/>
          </a:xfrm>
          <a:prstGeom prst="rect">
            <a:avLst/>
          </a:prstGeom>
          <a:solidFill>
            <a:schemeClr val="bg1"/>
          </a:solidFill>
          <a:ln w="28575"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i="1" dirty="0"/>
              <a:t>Take home </a:t>
            </a:r>
            <a:r>
              <a:rPr lang="it-IT" sz="2400" b="1" i="1" dirty="0" err="1"/>
              <a:t>message</a:t>
            </a:r>
            <a:endParaRPr lang="it-IT" sz="2400" b="1" i="1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È fondamentale implementare un modello assistenziale differente da quello centrato sull’ospedale, orientato verso </a:t>
            </a:r>
            <a:r>
              <a:rPr lang="it-IT" sz="2000" b="1" dirty="0"/>
              <a:t>un’offerta territoriale ampia e dinamica</a:t>
            </a:r>
            <a:r>
              <a:rPr lang="it-IT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L’approccio è </a:t>
            </a:r>
            <a:r>
              <a:rPr lang="it-IT" sz="2000" b="1" dirty="0"/>
              <a:t>focalizzato sul contesto di vita </a:t>
            </a:r>
            <a:r>
              <a:rPr lang="it-IT" sz="2000" dirty="0"/>
              <a:t>quotidiana della persona.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Il </a:t>
            </a:r>
            <a:r>
              <a:rPr lang="it-IT" sz="2000" b="1" dirty="0"/>
              <a:t>territorio</a:t>
            </a:r>
            <a:r>
              <a:rPr lang="it-IT" sz="2000" dirty="0"/>
              <a:t> diventa luogo elettivo per </a:t>
            </a:r>
            <a:r>
              <a:rPr lang="it-IT" sz="2000" b="1" dirty="0"/>
              <a:t>attività di prevenzione e promozione della salute, percorsi di presa in carico della cronicità </a:t>
            </a:r>
            <a:r>
              <a:rPr lang="it-IT" sz="2000" dirty="0"/>
              <a:t>e della personalizzazione dell’assistenza</a:t>
            </a:r>
            <a:r>
              <a:rPr lang="it-IT" sz="2000" b="1" dirty="0"/>
              <a:t>.</a:t>
            </a:r>
            <a:r>
              <a:rPr lang="it-IT" sz="2000" dirty="0"/>
              <a:t> 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L’analisi degli </a:t>
            </a:r>
            <a:r>
              <a:rPr lang="it-IT" sz="2000" b="1" dirty="0"/>
              <a:t>aspetti sociali e l’integrazione con i servizi </a:t>
            </a:r>
            <a:r>
              <a:rPr lang="it-IT" sz="2000" dirty="0"/>
              <a:t>sono elementi necessari nella stratificazione dei bisogni.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/>
              <a:t>Responsabilizzazione e coinvolgimento attivo del paziente nella gestione della propria condizione di salute.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L’applicazione di </a:t>
            </a:r>
            <a:r>
              <a:rPr lang="it-IT" sz="2000" b="1" dirty="0"/>
              <a:t>modelli orientati alla prossimità</a:t>
            </a:r>
            <a:r>
              <a:rPr lang="it-IT" sz="2000" dirty="0"/>
              <a:t> può contenere la spesa sanitaria e mitigare l’impatto della malattia sulla qualità di vita.</a:t>
            </a:r>
          </a:p>
        </p:txBody>
      </p:sp>
    </p:spTree>
    <p:extLst>
      <p:ext uri="{BB962C8B-B14F-4D97-AF65-F5344CB8AC3E}">
        <p14:creationId xmlns:p14="http://schemas.microsoft.com/office/powerpoint/2010/main" val="4178395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789508931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2801397611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2677236" y="262198"/>
            <a:ext cx="68375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L’Infermiere di Famiglia e di Comunità </a:t>
            </a:r>
          </a:p>
          <a:p>
            <a:pPr algn="ctr"/>
            <a:r>
              <a:rPr lang="it-IT" sz="32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400" i="1" dirty="0"/>
              <a:t>Il razionale</a:t>
            </a:r>
            <a:endParaRPr lang="it-IT" sz="2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" t="18540" r="67725" b="52803"/>
          <a:stretch/>
        </p:blipFill>
        <p:spPr>
          <a:xfrm>
            <a:off x="9745267" y="2248425"/>
            <a:ext cx="2069945" cy="1098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648" y="4034549"/>
            <a:ext cx="1532317" cy="1728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CasellaDiTesto 11"/>
          <p:cNvSpPr txBox="1"/>
          <p:nvPr/>
        </p:nvSpPr>
        <p:spPr>
          <a:xfrm>
            <a:off x="3072445" y="3056206"/>
            <a:ext cx="6047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La </a:t>
            </a:r>
            <a:r>
              <a:rPr lang="it-IT" sz="1600" b="1" dirty="0"/>
              <a:t>missione 6 </a:t>
            </a:r>
            <a:r>
              <a:rPr lang="it-IT" sz="1600" dirty="0"/>
              <a:t> del PNRR definisce chiaramente l’implementazione di </a:t>
            </a:r>
            <a:r>
              <a:rPr lang="it-IT" sz="1600" b="1" dirty="0"/>
              <a:t>reti di prossimità</a:t>
            </a:r>
            <a:r>
              <a:rPr lang="it-IT" sz="1600" dirty="0"/>
              <a:t>, attraverso il potenziamento delle Case e degli Ospedali di Comunità e dell’assistenza territoriale, dove l’</a:t>
            </a:r>
            <a:r>
              <a:rPr lang="it-IT" sz="1600" dirty="0" err="1"/>
              <a:t>IFeC</a:t>
            </a:r>
            <a:r>
              <a:rPr lang="it-IT" sz="1600" dirty="0"/>
              <a:t>, come sottolineato anche dall’</a:t>
            </a:r>
            <a:r>
              <a:rPr lang="it-IT" sz="1600" dirty="0" err="1"/>
              <a:t>Agenas</a:t>
            </a:r>
            <a:r>
              <a:rPr lang="it-IT" sz="1600" dirty="0"/>
              <a:t> trova il migliore riconoscimento.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072445" y="4436254"/>
            <a:ext cx="6260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D.lgs. N.34 del 2020 convertito in </a:t>
            </a:r>
            <a:r>
              <a:rPr lang="it-IT" sz="1600" b="1" dirty="0"/>
              <a:t>Legge n.77 del 2020</a:t>
            </a:r>
            <a:r>
              <a:rPr lang="it-IT" sz="1600" dirty="0"/>
              <a:t> che dispone </a:t>
            </a:r>
            <a:r>
              <a:rPr lang="it-IT" sz="1600" b="1" dirty="0"/>
              <a:t>l’introduzione dell’</a:t>
            </a:r>
            <a:r>
              <a:rPr lang="it-IT" sz="1600" b="1" dirty="0" err="1"/>
              <a:t>IFeC</a:t>
            </a:r>
            <a:r>
              <a:rPr lang="it-IT" sz="1600" b="1" dirty="0"/>
              <a:t> al fine di potenziare la presa in carico sul territorio </a:t>
            </a:r>
            <a:r>
              <a:rPr lang="it-IT" sz="1600" dirty="0"/>
              <a:t>dei soggetti che necessitano di assistenza.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8024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81028" y="1348715"/>
            <a:ext cx="7528955" cy="3135086"/>
          </a:xfrm>
        </p:spPr>
        <p:txBody>
          <a:bodyPr anchor="ctr">
            <a:noAutofit/>
          </a:bodyPr>
          <a:lstStyle/>
          <a:p>
            <a:pPr algn="ctr"/>
            <a:r>
              <a:rPr lang="it-IT" sz="4400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 per la vostra attenzione!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425784" y="4730984"/>
            <a:ext cx="5771409" cy="1275343"/>
          </a:xfrm>
          <a:ln>
            <a:noFill/>
          </a:ln>
        </p:spPr>
        <p:txBody>
          <a:bodyPr anchor="ctr">
            <a:noAutofit/>
          </a:bodyPr>
          <a:lstStyle/>
          <a:p>
            <a:pPr algn="ctr"/>
            <a:endParaRPr lang="it-IT" sz="1000" b="1" dirty="0"/>
          </a:p>
        </p:txBody>
      </p:sp>
      <p:pic>
        <p:nvPicPr>
          <p:cNvPr id="4" name="Picture 2" descr="http://intranet/logo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9051" y="27757"/>
            <a:ext cx="5580112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cd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EEE"/>
              </a:clrFrom>
              <a:clrTo>
                <a:srgbClr val="FDF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53799" y="1905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2724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881226655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733380743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2677236" y="214573"/>
            <a:ext cx="6837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L’</a:t>
            </a:r>
            <a:r>
              <a:rPr lang="it-IT" sz="2400" i="1" dirty="0"/>
              <a:t>Infermiere di Famiglia e di Comunità </a:t>
            </a:r>
          </a:p>
          <a:p>
            <a:pPr algn="ctr"/>
            <a:r>
              <a:rPr lang="it-IT" sz="24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400" i="1" dirty="0"/>
              <a:t>L’obiettivo</a:t>
            </a:r>
            <a:endParaRPr lang="it-IT" sz="240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xmlns="" id="{A8692A6F-F7D7-4C26-9FF2-FC131937C41B}"/>
              </a:ext>
            </a:extLst>
          </p:cNvPr>
          <p:cNvGrpSpPr/>
          <p:nvPr/>
        </p:nvGrpSpPr>
        <p:grpSpPr>
          <a:xfrm>
            <a:off x="5698533" y="2118891"/>
            <a:ext cx="3933324" cy="3391113"/>
            <a:chOff x="2241574" y="2002503"/>
            <a:chExt cx="4588438" cy="3583172"/>
          </a:xfrm>
        </p:grpSpPr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xmlns="" id="{700053BA-2DFF-4067-BFD0-070FD1315DB9}"/>
                </a:ext>
              </a:extLst>
            </p:cNvPr>
            <p:cNvGrpSpPr/>
            <p:nvPr/>
          </p:nvGrpSpPr>
          <p:grpSpPr>
            <a:xfrm>
              <a:off x="2241574" y="2002503"/>
              <a:ext cx="4588438" cy="3583172"/>
              <a:chOff x="5021615" y="1120035"/>
              <a:chExt cx="5304457" cy="5500328"/>
            </a:xfrm>
          </p:grpSpPr>
          <p:pic>
            <p:nvPicPr>
              <p:cNvPr id="13" name="Immagine 12">
                <a:extLst>
                  <a:ext uri="{FF2B5EF4-FFF2-40B4-BE49-F238E27FC236}">
                    <a16:creationId xmlns:a16="http://schemas.microsoft.com/office/drawing/2014/main" xmlns="" id="{F8A1B45E-54D1-4292-8350-95BAE5F3D9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1615" y="4071558"/>
                <a:ext cx="2806512" cy="2548805"/>
              </a:xfrm>
              <a:prstGeom prst="rect">
                <a:avLst/>
              </a:prstGeom>
            </p:spPr>
          </p:pic>
          <p:pic>
            <p:nvPicPr>
              <p:cNvPr id="14" name="Immagine 13">
                <a:extLst>
                  <a:ext uri="{FF2B5EF4-FFF2-40B4-BE49-F238E27FC236}">
                    <a16:creationId xmlns:a16="http://schemas.microsoft.com/office/drawing/2014/main" xmlns="" id="{9DB89090-10DB-4FB9-A0F7-34652E0CF0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4694" y="3334404"/>
                <a:ext cx="1368341" cy="2345965"/>
              </a:xfrm>
              <a:prstGeom prst="rect">
                <a:avLst/>
              </a:prstGeom>
            </p:spPr>
          </p:pic>
          <p:pic>
            <p:nvPicPr>
              <p:cNvPr id="15" name="Immagine 14">
                <a:extLst>
                  <a:ext uri="{FF2B5EF4-FFF2-40B4-BE49-F238E27FC236}">
                    <a16:creationId xmlns:a16="http://schemas.microsoft.com/office/drawing/2014/main" xmlns="" id="{9AE02E5E-ACDB-4983-855E-AAAC180CA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6864" y="2906974"/>
                <a:ext cx="1051370" cy="1049881"/>
              </a:xfrm>
              <a:prstGeom prst="rect">
                <a:avLst/>
              </a:prstGeom>
            </p:spPr>
          </p:pic>
          <p:pic>
            <p:nvPicPr>
              <p:cNvPr id="16" name="Immagine 15">
                <a:extLst>
                  <a:ext uri="{FF2B5EF4-FFF2-40B4-BE49-F238E27FC236}">
                    <a16:creationId xmlns:a16="http://schemas.microsoft.com/office/drawing/2014/main" xmlns="" id="{03B9B9B2-C47A-4D84-AB7F-037AE5C16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0287" y="1120035"/>
                <a:ext cx="3105785" cy="2347627"/>
              </a:xfrm>
              <a:prstGeom prst="rect">
                <a:avLst/>
              </a:prstGeom>
            </p:spPr>
          </p:pic>
          <p:pic>
            <p:nvPicPr>
              <p:cNvPr id="17" name="Immagine 16">
                <a:extLst>
                  <a:ext uri="{FF2B5EF4-FFF2-40B4-BE49-F238E27FC236}">
                    <a16:creationId xmlns:a16="http://schemas.microsoft.com/office/drawing/2014/main" xmlns="" id="{2EDC50C2-8C8E-4C63-BD00-28788220E6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9685" y="1177631"/>
                <a:ext cx="1342744" cy="1981144"/>
              </a:xfrm>
              <a:prstGeom prst="rect">
                <a:avLst/>
              </a:prstGeom>
            </p:spPr>
          </p:pic>
          <p:pic>
            <p:nvPicPr>
              <p:cNvPr id="18" name="Immagine 17">
                <a:extLst>
                  <a:ext uri="{FF2B5EF4-FFF2-40B4-BE49-F238E27FC236}">
                    <a16:creationId xmlns:a16="http://schemas.microsoft.com/office/drawing/2014/main" xmlns="" id="{14B03AAA-0F32-4AF8-A821-DB6B235C42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4496" y="2873725"/>
                <a:ext cx="1743434" cy="1662262"/>
              </a:xfrm>
              <a:prstGeom prst="rect">
                <a:avLst/>
              </a:prstGeom>
            </p:spPr>
          </p:pic>
        </p:grpSp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xmlns="" id="{DAB4110F-CD1A-45DF-A0FD-59B1AAE21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824" y="2461955"/>
              <a:ext cx="1281944" cy="610449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xmlns="" id="{DAB4110F-CD1A-45DF-A0FD-59B1AAE21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7491" y="2531212"/>
              <a:ext cx="991064" cy="471935"/>
            </a:xfrm>
            <a:prstGeom prst="rect">
              <a:avLst/>
            </a:prstGeom>
          </p:spPr>
        </p:pic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xmlns="" id="{DAB4110F-CD1A-45DF-A0FD-59B1AAE21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0674" y="3502956"/>
              <a:ext cx="991064" cy="471935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xmlns="" id="{DAB4110F-CD1A-45DF-A0FD-59B1AAE21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1663" y="3272602"/>
              <a:ext cx="991064" cy="471935"/>
            </a:xfrm>
            <a:prstGeom prst="rect">
              <a:avLst/>
            </a:prstGeom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xmlns="" id="{DAB4110F-CD1A-45DF-A0FD-59B1AAE21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280" y="4423693"/>
              <a:ext cx="1393458" cy="663551"/>
            </a:xfrm>
            <a:prstGeom prst="rect">
              <a:avLst/>
            </a:prstGeom>
          </p:spPr>
        </p:pic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xmlns="" id="{DAB4110F-CD1A-45DF-A0FD-59B1AAE21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2635" y="3925264"/>
              <a:ext cx="991064" cy="471935"/>
            </a:xfrm>
            <a:prstGeom prst="rect">
              <a:avLst/>
            </a:prstGeom>
          </p:spPr>
        </p:pic>
      </p:grpSp>
      <p:sp>
        <p:nvSpPr>
          <p:cNvPr id="6" name="CasellaDiTesto 5"/>
          <p:cNvSpPr txBox="1"/>
          <p:nvPr/>
        </p:nvSpPr>
        <p:spPr>
          <a:xfrm>
            <a:off x="406226" y="5842746"/>
            <a:ext cx="940279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…dal concetto di integrazione a quello di community </a:t>
            </a:r>
            <a:r>
              <a:rPr lang="it-IT" dirty="0" smtClean="0"/>
              <a:t>building per promuovere lo sviluppo della comunità organizzata rispetto al quale gioca un ruolo rilevante l’erogazione di servizi di welfare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572C84C5-2A4B-40F1-9974-4BA989924358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/>
          <a:srcRect l="24886" t="22431" r="26742" b="15608"/>
          <a:stretch/>
        </p:blipFill>
        <p:spPr>
          <a:xfrm>
            <a:off x="1997600" y="1828075"/>
            <a:ext cx="3606748" cy="369596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9809018" y="1239079"/>
            <a:ext cx="199505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MMG/PLS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PCAP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Team di cure intermedie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UASS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Ufficio Reti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SID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Infermieri di famiglia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Ambulatori cronicità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Infermieri di continuità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CSM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Pediatria di comunità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Consultori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Cure palliative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Etc..</a:t>
            </a:r>
          </a:p>
          <a:p>
            <a:endParaRPr lang="it-IT" sz="1600" dirty="0"/>
          </a:p>
          <a:p>
            <a:endParaRPr lang="it-IT" sz="1600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5554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71881540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3918044" y="45265"/>
            <a:ext cx="50451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+mj-lt"/>
              </a:rPr>
              <a:t>L’</a:t>
            </a:r>
            <a:r>
              <a:rPr lang="it-IT" sz="2400" b="1" i="1" dirty="0">
                <a:latin typeface="+mj-lt"/>
              </a:rPr>
              <a:t>Infermiere di Famiglia e di Comunità:</a:t>
            </a:r>
          </a:p>
          <a:p>
            <a:pPr algn="ctr"/>
            <a:r>
              <a:rPr lang="it-IT" sz="2400" b="1" i="1" dirty="0">
                <a:latin typeface="+mj-lt"/>
              </a:rPr>
              <a:t>la sua definizione</a:t>
            </a:r>
            <a:endParaRPr lang="it-IT" sz="2400" b="1" dirty="0">
              <a:latin typeface="+mj-lt"/>
            </a:endParaRPr>
          </a:p>
          <a:p>
            <a:endParaRPr lang="it-IT" sz="2000" dirty="0"/>
          </a:p>
        </p:txBody>
      </p:sp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307821453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3429263" y="4910375"/>
            <a:ext cx="6022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*World </a:t>
            </a:r>
            <a:r>
              <a:rPr lang="it-IT" sz="1000" dirty="0" err="1"/>
              <a:t>Health</a:t>
            </a:r>
            <a:r>
              <a:rPr lang="it-IT" sz="1000" dirty="0"/>
              <a:t> Organization. (2000). The Family </a:t>
            </a:r>
            <a:r>
              <a:rPr lang="it-IT" sz="1000" dirty="0" err="1"/>
              <a:t>Health</a:t>
            </a:r>
            <a:r>
              <a:rPr lang="it-IT" sz="1000" dirty="0"/>
              <a:t> Nurse. </a:t>
            </a:r>
            <a:r>
              <a:rPr lang="it-IT" sz="1000" dirty="0" err="1"/>
              <a:t>Context</a:t>
            </a:r>
            <a:r>
              <a:rPr lang="it-IT" sz="1000" dirty="0"/>
              <a:t>, </a:t>
            </a:r>
            <a:r>
              <a:rPr lang="it-IT" sz="1000" dirty="0" err="1"/>
              <a:t>conceptual</a:t>
            </a:r>
            <a:r>
              <a:rPr lang="it-IT" sz="1000" dirty="0"/>
              <a:t> </a:t>
            </a:r>
            <a:r>
              <a:rPr lang="it-IT" sz="1000" dirty="0" err="1"/>
              <a:t>framework</a:t>
            </a:r>
            <a:r>
              <a:rPr lang="it-IT" sz="1000" dirty="0"/>
              <a:t> and curriculum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971675" y="1124723"/>
            <a:ext cx="92678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600" i="1" dirty="0"/>
              <a:t>«aiuterà gli </a:t>
            </a:r>
            <a:r>
              <a:rPr lang="it-IT" sz="1600" i="1" u="sng" dirty="0"/>
              <a:t>individui e le famiglie </a:t>
            </a:r>
            <a:r>
              <a:rPr lang="it-IT" sz="1600" i="1" dirty="0"/>
              <a:t>ad </a:t>
            </a:r>
            <a:r>
              <a:rPr lang="it-IT" sz="1600" b="1" i="1" dirty="0"/>
              <a:t>adattarsi alla malattia e alla disabilità cronica</a:t>
            </a:r>
            <a:r>
              <a:rPr lang="it-IT" sz="1600" i="1" dirty="0"/>
              <a:t>, o nei momenti di stress, trascorrendo buona parte del loro tempo a lavorare a domicilio dei pazienti e con le loro famiglie. Tali infermieri consigliano riguardo gli </a:t>
            </a:r>
            <a:r>
              <a:rPr lang="it-IT" sz="1600" b="1" i="1" dirty="0"/>
              <a:t>stili di vita ed i fattori comportamentali di rischio, </a:t>
            </a:r>
            <a:r>
              <a:rPr lang="it-IT" sz="1600" i="1" dirty="0"/>
              <a:t>così come assisteranno le famiglie con problemi riguardanti la salute. Attraverso la diagnosi precoce, essi possono garantire che i problemi sanitari delle famiglie siano curati in uno stadio precoce. Con la loro conoscenza della salute pubblica, delle tematiche sociali e degli altri servizi sociali, </a:t>
            </a:r>
            <a:r>
              <a:rPr lang="it-IT" sz="1600" b="1" i="1" dirty="0"/>
              <a:t>possono identificare gli effetti dei fattori socioeconomici sulla salute della famiglia ed indirizzare quest'ultima alle strutture più adatte</a:t>
            </a:r>
            <a:r>
              <a:rPr lang="it-IT" sz="1600" i="1" dirty="0"/>
              <a:t>. Possono </a:t>
            </a:r>
            <a:r>
              <a:rPr lang="it-IT" sz="1600" b="1" i="1" dirty="0"/>
              <a:t>facilitare</a:t>
            </a:r>
            <a:r>
              <a:rPr lang="it-IT" sz="1600" i="1" dirty="0"/>
              <a:t> le dimissioni precoci dagli ospedali fornendo assistenza infermieristica a domicilio ed </a:t>
            </a:r>
            <a:r>
              <a:rPr lang="it-IT" sz="1600" b="1" i="1" dirty="0"/>
              <a:t>agire da tramite tra la famiglia ed il medico di base</a:t>
            </a:r>
            <a:r>
              <a:rPr lang="it-IT" sz="1600" i="1" dirty="0"/>
              <a:t>, sostituendosi a quest'ultimo quando i bisogni identificati sono di carattere prevalentemente infermieristico»*</a:t>
            </a:r>
            <a:endParaRPr lang="it-IT" sz="16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0999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0177" y="1421676"/>
            <a:ext cx="10515600" cy="21330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it-IT" sz="3600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L’infermiere di </a:t>
            </a:r>
            <a:r>
              <a:rPr lang="it-IT" sz="3600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Famiglia e di Comunità: </a:t>
            </a:r>
            <a:r>
              <a:rPr lang="it-IT" sz="3600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modello evolutivo di assistenza sul territorio</a:t>
            </a:r>
            <a:r>
              <a:rPr lang="it-IT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989527"/>
            <a:ext cx="10515600" cy="4233430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Per vedere più limpidamente il campo d’azione e la sua applicazione reale sui sistemi sanitari possiamo affidarci alle esperienze di paesi anglofoni come il </a:t>
            </a:r>
            <a:r>
              <a:rPr lang="it-IT" b="1" dirty="0"/>
              <a:t>Regno Unito</a:t>
            </a:r>
            <a:r>
              <a:rPr lang="it-IT" dirty="0"/>
              <a:t> o gli </a:t>
            </a:r>
            <a:r>
              <a:rPr lang="it-IT" b="1" dirty="0"/>
              <a:t>USA</a:t>
            </a:r>
            <a:r>
              <a:rPr lang="it-IT" dirty="0"/>
              <a:t>, che possono contare già da tempo su figure similari (diverse culture e realtà plasmeranno ai loro scopi figure parzialmente simili), in particolare in </a:t>
            </a:r>
            <a:r>
              <a:rPr lang="it-IT" dirty="0" err="1"/>
              <a:t>Uk</a:t>
            </a:r>
            <a:r>
              <a:rPr lang="it-IT" dirty="0"/>
              <a:t> l’</a:t>
            </a:r>
            <a:r>
              <a:rPr lang="it-IT" b="1" dirty="0"/>
              <a:t>infermiere di famiglia</a:t>
            </a:r>
            <a:r>
              <a:rPr lang="it-IT" dirty="0"/>
              <a:t> è rappresentato dal </a:t>
            </a:r>
            <a:r>
              <a:rPr lang="it-IT" b="1" dirty="0">
                <a:hlinkClick r:id="rId2"/>
              </a:rPr>
              <a:t>Public </a:t>
            </a:r>
            <a:r>
              <a:rPr lang="it-IT" b="1" dirty="0" err="1">
                <a:hlinkClick r:id="rId2"/>
              </a:rPr>
              <a:t>Healty</a:t>
            </a:r>
            <a:r>
              <a:rPr lang="it-IT" b="1" dirty="0">
                <a:hlinkClick r:id="rId2"/>
              </a:rPr>
              <a:t> Nurse</a:t>
            </a:r>
            <a:r>
              <a:rPr lang="it-IT" dirty="0"/>
              <a:t>, una figura che presta il suo servizio in grandi comunità e si occupa degli aspetti relazionali e pratici che riguardano il mantenimento e il supporto della salute del paziente.</a:t>
            </a:r>
          </a:p>
          <a:p>
            <a:r>
              <a:rPr lang="it-IT" dirty="0"/>
              <a:t>Altro modello a cui potersi riferire è il</a:t>
            </a:r>
            <a:r>
              <a:rPr lang="it-IT" b="1" dirty="0">
                <a:hlinkClick r:id="rId3"/>
              </a:rPr>
              <a:t> Family Nurse </a:t>
            </a:r>
            <a:r>
              <a:rPr lang="it-IT" b="1" dirty="0" err="1">
                <a:hlinkClick r:id="rId3"/>
              </a:rPr>
              <a:t>Practitioner</a:t>
            </a:r>
            <a:r>
              <a:rPr lang="it-IT" dirty="0"/>
              <a:t> che negli USA solitamente agisce sotto la supervisione di un medico occupandosi della salute della famiglia, ponendo le basi alla riabilitazione educativa del paziente qualora fosse richiesto e più in generale attività di supporto nell’assistenza sanitaria.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562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fa l’infermiere di </a:t>
            </a:r>
            <a:r>
              <a:rPr lang="it-IT" sz="3600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famiglia e di comunità?</a:t>
            </a:r>
            <a:r>
              <a:rPr lang="it-IT" sz="3600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3600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1690688"/>
            <a:ext cx="1044226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Il suo ruolo è quello di promuovere salute, prevenzione e gestire nelle reti </a:t>
            </a:r>
            <a:r>
              <a:rPr kumimoji="0" lang="it-IT" altLang="it-IT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multiprofessionali</a:t>
            </a:r>
            <a:endParaRPr kumimoji="0" lang="it-IT" altLang="it-IT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 processi di salute individuali, familiari e della comunità all’interno del sistema delle cure primarie. […]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 un ruolo anche proattivo per promuovere salute, educazione sanitaria per la persona sana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 la famiglia e la comunità e insegna l’adozione di corretti stili di vita e di comportamenti adeguati.</a:t>
            </a:r>
          </a:p>
        </p:txBody>
      </p:sp>
      <p:sp>
        <p:nvSpPr>
          <p:cNvPr id="6" name="Rettangolo 5"/>
          <p:cNvSpPr/>
          <p:nvPr/>
        </p:nvSpPr>
        <p:spPr>
          <a:xfrm>
            <a:off x="838200" y="3693389"/>
            <a:ext cx="97809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</a:t>
            </a:r>
            <a:r>
              <a:rPr lang="it-IT" dirty="0" smtClean="0"/>
              <a:t>’infermiere </a:t>
            </a:r>
            <a:r>
              <a:rPr lang="it-IT" dirty="0"/>
              <a:t>di famiglia dovrebbe coprire tutte le fasi della prevenzione: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/>
              <a:t>primaria</a:t>
            </a:r>
            <a:r>
              <a:rPr lang="it-IT" dirty="0"/>
              <a:t>, ovvero agendo su tutti quei fattori di rischio di malattia attraverso l’educazione sanitaria sui fattori modificabili come la dieta, la lotta al tabagismo, l’attività fisica, </a:t>
            </a:r>
            <a:r>
              <a:rPr lang="it-IT" dirty="0" err="1"/>
              <a:t>ecc</a:t>
            </a:r>
            <a:r>
              <a:rPr lang="it-IT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/>
              <a:t>secondaria</a:t>
            </a:r>
            <a:r>
              <a:rPr lang="it-IT" dirty="0"/>
              <a:t>, la promozione di test di screening ed esami previsti per diagnosticare precocemente le malattie;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/>
              <a:t>terziaria</a:t>
            </a:r>
            <a:r>
              <a:rPr lang="it-IT" dirty="0"/>
              <a:t>, modello post-</a:t>
            </a:r>
            <a:r>
              <a:rPr lang="it-IT" dirty="0" err="1"/>
              <a:t>acuzia</a:t>
            </a:r>
            <a:r>
              <a:rPr lang="it-IT" dirty="0"/>
              <a:t> che include tutti quegli interventi utili ad evitare le riacutizzazioni di malattie croniche;</a:t>
            </a:r>
          </a:p>
        </p:txBody>
      </p:sp>
    </p:spTree>
    <p:extLst>
      <p:ext uri="{BB962C8B-B14F-4D97-AF65-F5344CB8AC3E}">
        <p14:creationId xmlns:p14="http://schemas.microsoft.com/office/powerpoint/2010/main" val="2189211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70902993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4053038012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2677236" y="214573"/>
            <a:ext cx="6837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L’</a:t>
            </a:r>
            <a:r>
              <a:rPr lang="it-IT" sz="2400" i="1" dirty="0"/>
              <a:t>Infermiere di Famiglia e di Comunità </a:t>
            </a:r>
          </a:p>
          <a:p>
            <a:pPr algn="ctr"/>
            <a:r>
              <a:rPr lang="it-IT" sz="2400" i="1" dirty="0"/>
              <a:t>nell’Azienda AUSL di Bologna: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400" i="1" dirty="0"/>
              <a:t>la sperimentazione del 2007</a:t>
            </a:r>
            <a:endParaRPr lang="it-IT" sz="2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822266" y="2176902"/>
            <a:ext cx="10010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…nel 2007, all’interno di un contesto di riorganizzazione delle Cure Primarie, un proficuo dibattito professionale sulla funzione infermieristica nel territorio ha portato all’identificazione dell’</a:t>
            </a:r>
            <a:r>
              <a:rPr lang="it-IT" sz="1600" b="1" i="1" dirty="0"/>
              <a:t>Infermiere di Famiglia e di Comunità</a:t>
            </a:r>
            <a:r>
              <a:rPr lang="it-IT" sz="1600" dirty="0"/>
              <a:t>…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987853" y="3092578"/>
            <a:ext cx="967916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it-IT" sz="1600" dirty="0"/>
              <a:t>Tenendo conto dei principi definiti dell’OMS in materia di sanità pubblica e di innovazione professionale, sono stati posti i seguenti obiettivi di sperimentazione di un nuovo modello:</a:t>
            </a:r>
          </a:p>
          <a:p>
            <a:pPr marL="8985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/>
              <a:t>Potenziare</a:t>
            </a:r>
            <a:r>
              <a:rPr lang="it-IT" sz="1600" dirty="0"/>
              <a:t> la capacità dei servizi territoriali di </a:t>
            </a:r>
            <a:r>
              <a:rPr lang="it-IT" sz="1600" b="1" dirty="0"/>
              <a:t>rispondere ai bisogni </a:t>
            </a:r>
            <a:r>
              <a:rPr lang="it-IT" sz="1600" dirty="0"/>
              <a:t>dei cittadini</a:t>
            </a:r>
          </a:p>
          <a:p>
            <a:pPr marL="8985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Migliorare </a:t>
            </a:r>
            <a:r>
              <a:rPr lang="it-IT" sz="1600" b="1" dirty="0"/>
              <a:t>l’offerta dei servizi</a:t>
            </a:r>
            <a:r>
              <a:rPr lang="it-IT" sz="1600" dirty="0"/>
              <a:t>, degli interventi preventivi e clinico assistenziali</a:t>
            </a:r>
          </a:p>
          <a:p>
            <a:pPr marL="8985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Implementare la capacità di </a:t>
            </a:r>
            <a:r>
              <a:rPr lang="it-IT" sz="1600" b="1" dirty="0"/>
              <a:t>identificare e analizzare i bisogni </a:t>
            </a:r>
            <a:r>
              <a:rPr lang="it-IT" sz="1600" dirty="0"/>
              <a:t>della popolazione</a:t>
            </a:r>
          </a:p>
          <a:p>
            <a:pPr marL="8985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Potenziare il sistema di </a:t>
            </a:r>
            <a:r>
              <a:rPr lang="it-IT" sz="1600" b="1" dirty="0"/>
              <a:t>continuità delle cure</a:t>
            </a:r>
          </a:p>
          <a:p>
            <a:pPr marL="8985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Valorizzare la professionalità attraverso il </a:t>
            </a:r>
            <a:r>
              <a:rPr lang="it-IT" sz="1600" b="1" dirty="0"/>
              <a:t>superamento del sistema assistenziale prestazionale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267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arrotondato 31"/>
          <p:cNvSpPr/>
          <p:nvPr/>
        </p:nvSpPr>
        <p:spPr>
          <a:xfrm>
            <a:off x="9805725" y="2966882"/>
            <a:ext cx="1471172" cy="592061"/>
          </a:xfrm>
          <a:prstGeom prst="round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/>
              <a:t>Modello organizzativo assistenziale territoriale </a:t>
            </a:r>
            <a:r>
              <a:rPr lang="it-IT" sz="1000" b="1" dirty="0" err="1"/>
              <a:t>IFeC</a:t>
            </a:r>
            <a:endParaRPr lang="it-IT" sz="1000" b="1" dirty="0"/>
          </a:p>
        </p:txBody>
      </p:sp>
      <p:sp>
        <p:nvSpPr>
          <p:cNvPr id="31" name="Rettangolo 30"/>
          <p:cNvSpPr/>
          <p:nvPr/>
        </p:nvSpPr>
        <p:spPr>
          <a:xfrm>
            <a:off x="6867958" y="3139624"/>
            <a:ext cx="1471172" cy="267538"/>
          </a:xfrm>
          <a:prstGeom prst="rect">
            <a:avLst/>
          </a:prstGeom>
          <a:solidFill>
            <a:srgbClr val="66FF33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tx1"/>
                </a:solidFill>
              </a:rPr>
              <a:t>Infermiere di continuità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5396786" y="3139624"/>
            <a:ext cx="1471172" cy="267537"/>
          </a:xfrm>
          <a:prstGeom prst="rect">
            <a:avLst/>
          </a:prstGeom>
          <a:solidFill>
            <a:srgbClr val="99FF33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tx1"/>
                </a:solidFill>
              </a:rPr>
              <a:t>Infermiere della cronicità</a:t>
            </a:r>
          </a:p>
        </p:txBody>
      </p:sp>
      <p:sp>
        <p:nvSpPr>
          <p:cNvPr id="7" name="Rettangolo 6"/>
          <p:cNvSpPr/>
          <p:nvPr/>
        </p:nvSpPr>
        <p:spPr>
          <a:xfrm>
            <a:off x="3925614" y="3139624"/>
            <a:ext cx="1471172" cy="267537"/>
          </a:xfrm>
          <a:prstGeom prst="rect">
            <a:avLst/>
          </a:prstGeom>
          <a:solidFill>
            <a:srgbClr val="99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tx1"/>
                </a:solidFill>
              </a:rPr>
              <a:t>Infermiere ADI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2291938" y="3139624"/>
            <a:ext cx="1644048" cy="267538"/>
          </a:xfrm>
          <a:prstGeom prst="rect">
            <a:avLst/>
          </a:prstGeom>
          <a:solidFill>
            <a:srgbClr val="CCFF99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tx1"/>
                </a:solidFill>
              </a:rPr>
              <a:t>Sperimentazione </a:t>
            </a:r>
            <a:r>
              <a:rPr lang="it-IT" sz="1100" b="1" dirty="0" err="1">
                <a:solidFill>
                  <a:schemeClr val="tx1"/>
                </a:solidFill>
              </a:rPr>
              <a:t>IFeC</a:t>
            </a:r>
            <a:endParaRPr lang="it-IT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901366922"/>
              </p:ext>
            </p:extLst>
          </p:nvPr>
        </p:nvGraphicFramePr>
        <p:xfrm>
          <a:off x="0" y="902526"/>
          <a:ext cx="2208810" cy="31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1402557964"/>
              </p:ext>
            </p:extLst>
          </p:nvPr>
        </p:nvGraphicFramePr>
        <p:xfrm>
          <a:off x="-111664" y="3446060"/>
          <a:ext cx="2186124" cy="298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2677236" y="71698"/>
            <a:ext cx="6837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L’</a:t>
            </a:r>
            <a:r>
              <a:rPr lang="it-IT" sz="1600" i="1" dirty="0"/>
              <a:t>Infermiere di Famiglia e di Comunità </a:t>
            </a:r>
          </a:p>
          <a:p>
            <a:pPr algn="ctr"/>
            <a:r>
              <a:rPr lang="it-IT" sz="1600" i="1" dirty="0"/>
              <a:t>nell’Azienda AUSL di Bologna: </a:t>
            </a:r>
          </a:p>
          <a:p>
            <a:pPr algn="ctr"/>
            <a:endParaRPr lang="it-IT" sz="1600" i="1" dirty="0"/>
          </a:p>
          <a:p>
            <a:pPr algn="ctr"/>
            <a:r>
              <a:rPr lang="it-IT" sz="2400" i="1" dirty="0"/>
              <a:t>Cosa è accaduto dal 2007 a oggi?</a:t>
            </a:r>
            <a:endParaRPr lang="it-IT" sz="2400" dirty="0"/>
          </a:p>
        </p:txBody>
      </p:sp>
      <p:sp>
        <p:nvSpPr>
          <p:cNvPr id="14" name="Connettore 13"/>
          <p:cNvSpPr/>
          <p:nvPr/>
        </p:nvSpPr>
        <p:spPr>
          <a:xfrm>
            <a:off x="4577256" y="3449339"/>
            <a:ext cx="157656" cy="160870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>
            <a:cxnSpLocks/>
          </p:cNvCxnSpPr>
          <p:nvPr/>
        </p:nvCxnSpPr>
        <p:spPr>
          <a:xfrm flipV="1">
            <a:off x="3189642" y="2632672"/>
            <a:ext cx="0" cy="41994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cxnSpLocks/>
            <a:endCxn id="14" idx="4"/>
          </p:cNvCxnSpPr>
          <p:nvPr/>
        </p:nvCxnSpPr>
        <p:spPr>
          <a:xfrm flipV="1">
            <a:off x="4656084" y="3610209"/>
            <a:ext cx="0" cy="29608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>
            <a:cxnSpLocks/>
          </p:cNvCxnSpPr>
          <p:nvPr/>
        </p:nvCxnSpPr>
        <p:spPr>
          <a:xfrm flipV="1">
            <a:off x="6026196" y="2611366"/>
            <a:ext cx="0" cy="35246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nettore 24"/>
          <p:cNvSpPr/>
          <p:nvPr/>
        </p:nvSpPr>
        <p:spPr>
          <a:xfrm>
            <a:off x="7462933" y="3438586"/>
            <a:ext cx="157656" cy="160870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" name="Connettore 1 25"/>
          <p:cNvCxnSpPr>
            <a:cxnSpLocks/>
          </p:cNvCxnSpPr>
          <p:nvPr/>
        </p:nvCxnSpPr>
        <p:spPr>
          <a:xfrm flipV="1">
            <a:off x="7541296" y="3591227"/>
            <a:ext cx="0" cy="39986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>
            <a:cxnSpLocks/>
          </p:cNvCxnSpPr>
          <p:nvPr/>
        </p:nvCxnSpPr>
        <p:spPr>
          <a:xfrm flipV="1">
            <a:off x="10569993" y="3759518"/>
            <a:ext cx="0" cy="414449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nettore 32"/>
          <p:cNvSpPr/>
          <p:nvPr/>
        </p:nvSpPr>
        <p:spPr>
          <a:xfrm>
            <a:off x="10488361" y="3588698"/>
            <a:ext cx="157656" cy="160870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26" y="1905746"/>
            <a:ext cx="630381" cy="703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Immagine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616" y="3849776"/>
            <a:ext cx="700702" cy="700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Immagine 3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14620" r="14815" b="14155"/>
          <a:stretch/>
        </p:blipFill>
        <p:spPr>
          <a:xfrm>
            <a:off x="5655224" y="1955119"/>
            <a:ext cx="704087" cy="712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" name="Immagine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8" t="44970" r="19241" b="9180"/>
          <a:stretch/>
        </p:blipFill>
        <p:spPr>
          <a:xfrm>
            <a:off x="7036729" y="3999273"/>
            <a:ext cx="1009134" cy="446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2" name="Immagine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335" y="4231513"/>
            <a:ext cx="1503248" cy="592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8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" name="Rettangolo 29"/>
          <p:cNvSpPr/>
          <p:nvPr/>
        </p:nvSpPr>
        <p:spPr>
          <a:xfrm>
            <a:off x="8339130" y="3139624"/>
            <a:ext cx="1471172" cy="267537"/>
          </a:xfrm>
          <a:prstGeom prst="rect">
            <a:avLst/>
          </a:prstGeom>
          <a:solidFill>
            <a:srgbClr val="33CC33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tx1"/>
                </a:solidFill>
              </a:rPr>
              <a:t>Infermiere </a:t>
            </a:r>
            <a:r>
              <a:rPr lang="it-IT" sz="1100" b="1" dirty="0" smtClean="0">
                <a:solidFill>
                  <a:schemeClr val="tx1"/>
                </a:solidFill>
              </a:rPr>
              <a:t>nella</a:t>
            </a:r>
            <a:r>
              <a:rPr lang="it-IT" sz="1100" b="1" dirty="0" smtClean="0">
                <a:solidFill>
                  <a:schemeClr val="tx1"/>
                </a:solidFill>
              </a:rPr>
              <a:t> </a:t>
            </a:r>
            <a:r>
              <a:rPr lang="it-IT" sz="1100" b="1" dirty="0" err="1">
                <a:solidFill>
                  <a:schemeClr val="tx1"/>
                </a:solidFill>
              </a:rPr>
              <a:t>microarea</a:t>
            </a:r>
            <a:endParaRPr lang="it-IT" sz="1100" b="1" dirty="0">
              <a:solidFill>
                <a:schemeClr val="tx1"/>
              </a:solidFill>
            </a:endParaRPr>
          </a:p>
        </p:txBody>
      </p:sp>
      <p:sp>
        <p:nvSpPr>
          <p:cNvPr id="34" name="Connettore 33"/>
          <p:cNvSpPr/>
          <p:nvPr/>
        </p:nvSpPr>
        <p:spPr>
          <a:xfrm>
            <a:off x="8995887" y="2926639"/>
            <a:ext cx="157656" cy="160870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5" name="Connettore 1 34"/>
          <p:cNvCxnSpPr>
            <a:cxnSpLocks/>
          </p:cNvCxnSpPr>
          <p:nvPr/>
        </p:nvCxnSpPr>
        <p:spPr>
          <a:xfrm flipV="1">
            <a:off x="9074716" y="2623634"/>
            <a:ext cx="0" cy="422914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nettore 37">
            <a:extLst>
              <a:ext uri="{FF2B5EF4-FFF2-40B4-BE49-F238E27FC236}">
                <a16:creationId xmlns:a16="http://schemas.microsoft.com/office/drawing/2014/main" xmlns="" id="{191BA202-1C01-4DC5-BAD4-04857AF0F7E2}"/>
              </a:ext>
            </a:extLst>
          </p:cNvPr>
          <p:cNvSpPr/>
          <p:nvPr/>
        </p:nvSpPr>
        <p:spPr>
          <a:xfrm>
            <a:off x="5947368" y="2939910"/>
            <a:ext cx="157656" cy="160870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Connettore 42">
            <a:extLst>
              <a:ext uri="{FF2B5EF4-FFF2-40B4-BE49-F238E27FC236}">
                <a16:creationId xmlns:a16="http://schemas.microsoft.com/office/drawing/2014/main" xmlns="" id="{DD4F1A82-5DF9-407E-9473-E3E887ADA1DA}"/>
              </a:ext>
            </a:extLst>
          </p:cNvPr>
          <p:cNvSpPr/>
          <p:nvPr/>
        </p:nvSpPr>
        <p:spPr>
          <a:xfrm>
            <a:off x="3116615" y="2936885"/>
            <a:ext cx="157656" cy="160870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xmlns="" id="{C48E22C1-4255-40D5-92A5-F27148E69E2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969" y="2036384"/>
            <a:ext cx="979493" cy="665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Freccia a destra 21">
            <a:extLst>
              <a:ext uri="{FF2B5EF4-FFF2-40B4-BE49-F238E27FC236}">
                <a16:creationId xmlns:a16="http://schemas.microsoft.com/office/drawing/2014/main" xmlns="" id="{ACC7CE2E-BF52-451F-A5B7-B59FD2CB182E}"/>
              </a:ext>
            </a:extLst>
          </p:cNvPr>
          <p:cNvSpPr/>
          <p:nvPr/>
        </p:nvSpPr>
        <p:spPr>
          <a:xfrm>
            <a:off x="3639189" y="5303520"/>
            <a:ext cx="4986333" cy="26753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xmlns="" id="{EB935F0A-E687-43F0-845D-BD276354D642}"/>
              </a:ext>
            </a:extLst>
          </p:cNvPr>
          <p:cNvSpPr txBox="1"/>
          <p:nvPr/>
        </p:nvSpPr>
        <p:spPr>
          <a:xfrm>
            <a:off x="3097581" y="5024053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PCAP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xmlns="" id="{BF7EF57F-9578-498D-90D2-26D44A99F084}"/>
              </a:ext>
            </a:extLst>
          </p:cNvPr>
          <p:cNvSpPr txBox="1"/>
          <p:nvPr/>
        </p:nvSpPr>
        <p:spPr>
          <a:xfrm>
            <a:off x="8408376" y="4983867"/>
            <a:ext cx="1606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COT-CUD/CUM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xmlns="" id="{4DAB60EB-F48E-4AD5-8831-1FA5AE91D126}"/>
              </a:ext>
            </a:extLst>
          </p:cNvPr>
          <p:cNvSpPr txBox="1"/>
          <p:nvPr/>
        </p:nvSpPr>
        <p:spPr>
          <a:xfrm>
            <a:off x="2605442" y="5585044"/>
            <a:ext cx="1764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Case della Salute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xmlns="" id="{E3F805BE-2A9F-4878-B5AC-6916B69479A0}"/>
              </a:ext>
            </a:extLst>
          </p:cNvPr>
          <p:cNvSpPr txBox="1"/>
          <p:nvPr/>
        </p:nvSpPr>
        <p:spPr>
          <a:xfrm>
            <a:off x="7822231" y="5617317"/>
            <a:ext cx="209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Case della Comunità</a:t>
            </a:r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xmlns="" id="{7DE0512B-9E15-4003-9662-A148F2102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/>
          <a:srcRect l="876" t="13599" r="92164" b="77523"/>
          <a:stretch/>
        </p:blipFill>
        <p:spPr bwMode="auto">
          <a:xfrm>
            <a:off x="5822620" y="5596444"/>
            <a:ext cx="509856" cy="39020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2C0FA-AFEA-4490-8CE9-CFA460D9CF1C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209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3567</Words>
  <Application>Microsoft Office PowerPoint</Application>
  <PresentationFormat>Widescreen</PresentationFormat>
  <Paragraphs>788</Paragraphs>
  <Slides>30</Slides>
  <Notes>25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40" baseType="lpstr">
      <vt:lpstr>NSimSun</vt:lpstr>
      <vt:lpstr>Arial</vt:lpstr>
      <vt:lpstr>Calibri</vt:lpstr>
      <vt:lpstr>Calibri Light</vt:lpstr>
      <vt:lpstr>Calibri, Calibri</vt:lpstr>
      <vt:lpstr>Mangal</vt:lpstr>
      <vt:lpstr>Symbol</vt:lpstr>
      <vt:lpstr>Times New Roman</vt:lpstr>
      <vt:lpstr>Wingdings</vt:lpstr>
      <vt:lpstr>Tema di Office</vt:lpstr>
      <vt:lpstr>L’Infermiere di Famiglia e di Comunità nell’Azienda USL Bologna</vt:lpstr>
      <vt:lpstr>DM 71 Standard per l’assistenza Territoriale  Nuovo modello di assistenza territoriale  </vt:lpstr>
      <vt:lpstr>Presentazione standard di PowerPoint</vt:lpstr>
      <vt:lpstr>Presentazione standard di PowerPoint</vt:lpstr>
      <vt:lpstr>Presentazione standard di PowerPoint</vt:lpstr>
      <vt:lpstr>L’infermiere di Famiglia e di Comunità: un modello evolutivo di assistenza sul territorio </vt:lpstr>
      <vt:lpstr>Cosa fa l’infermiere di famiglia e di comunità?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la vostra attenzione!</vt:lpstr>
    </vt:vector>
  </TitlesOfParts>
  <Company>Azienda AUSL di Bologna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Windows</dc:creator>
  <cp:lastModifiedBy>Cristiano</cp:lastModifiedBy>
  <cp:revision>162</cp:revision>
  <dcterms:created xsi:type="dcterms:W3CDTF">2021-12-03T16:16:11Z</dcterms:created>
  <dcterms:modified xsi:type="dcterms:W3CDTF">2022-04-28T06:16:16Z</dcterms:modified>
</cp:coreProperties>
</file>