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1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9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4433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425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9529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0536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223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453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023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075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10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946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47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47704-1739-42D9-BCD6-34FEE9A608D5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5BCBE-C20C-4870-B637-FA716AB495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924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1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ED08342-7968-4C93-8DD0-7BBE91EA8F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4553" y="3091928"/>
            <a:ext cx="9078562" cy="2387600"/>
          </a:xfrm>
        </p:spPr>
        <p:txBody>
          <a:bodyPr>
            <a:normAutofit/>
          </a:bodyPr>
          <a:lstStyle/>
          <a:p>
            <a:pPr algn="l"/>
            <a:r>
              <a:rPr lang="it-IT" sz="6100" dirty="0"/>
              <a:t>REALIZZAZIONE DI UNA UNITA’ DI ORTOPLASTICA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F0E0909D-4B6A-4859-BF24-946E035E84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4553" y="5624945"/>
            <a:ext cx="9078562" cy="592975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l"/>
            <a:r>
              <a:rPr lang="it-IT" dirty="0">
                <a:solidFill>
                  <a:schemeClr val="accent1">
                    <a:lumMod val="50000"/>
                  </a:schemeClr>
                </a:solidFill>
              </a:rPr>
              <a:t>Anselmo Campagna</a:t>
            </a:r>
          </a:p>
        </p:txBody>
      </p:sp>
      <p:pic>
        <p:nvPicPr>
          <p:cNvPr id="4" name="Picture 2" descr="Home">
            <a:extLst>
              <a:ext uri="{FF2B5EF4-FFF2-40B4-BE49-F238E27FC236}">
                <a16:creationId xmlns:a16="http://schemas.microsoft.com/office/drawing/2014/main" xmlns="" id="{8D936C30-F997-4AF1-AEFA-C320C531A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439840"/>
            <a:ext cx="6585276" cy="113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1884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B6CDA21F-E7AF-4C75-8395-33F58D5B0E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AE1C45F0-260A-458C-96ED-C1F6D21512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A6604B49-AD5C-4590-B051-06C8222ECD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743ECCAF-29C5-4537-947C-7EA1292463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ED49787B-8DE6-4467-AD0A-8DECC6E0C2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5B0017B-2ECA-49AF-B397-DC140825DF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88F95A8-AFB5-4949-9A71-9AAA3DAA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it-IT" sz="48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Ortoplastica</a:t>
            </a:r>
            <a:endParaRPr lang="it-IT" sz="4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7CA5A12-9CA5-46B3-80C1-E1703B516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pPr marL="0" lvl="0" indent="0" algn="just">
              <a:buNone/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it-IT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Ortoplastica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è una nuova disciplina dove sono applicati simultaneamente i principi costituenti l’ortopedia e la chirurgia plastica. La materia è stata codificata in Gran Bretagna con produzione di linee guida e protocolli applicativi. Lo scopo è standardizzare un approccio multidisciplinare alle grandi perdite di sostanza ossea e parti molli conseguenti a </a:t>
            </a:r>
            <a:r>
              <a:rPr lang="it-IT" sz="24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traumi ad alta energia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ed </a:t>
            </a:r>
            <a:r>
              <a:rPr lang="it-IT" sz="24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asportazioni oncologiche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6CF1BAF6-AD41-4082-B212-8A1F9A2E87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230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xmlns="" id="{B6CDA21F-E7AF-4C75-8395-33F58D5B0E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AE1C45F0-260A-458C-96ED-C1F6D21512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A6604B49-AD5C-4590-B051-06C8222ECD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xmlns="" id="{743ECCAF-29C5-4537-947C-7EA1292463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ED49787B-8DE6-4467-AD0A-8DECC6E0C2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D5B0017B-2ECA-49AF-B397-DC140825DF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88F95A8-AFB5-4949-9A71-9AAA3DAA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it-IT" sz="48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Supporto e interazione con Strutture Ortopedia</a:t>
            </a:r>
            <a:endParaRPr lang="it-IT" sz="480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7CA5A12-9CA5-46B3-80C1-E1703B516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pPr lvl="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Essendo il Rizzoli un centro di eccellenza cui afferisce patologia complessa, competenze di </a:t>
            </a:r>
            <a:r>
              <a:rPr lang="it-IT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microchirurgia </a:t>
            </a: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ricostruttiva sia per i tessuti molli che per l’osso possono costituire una componente di grande valore nell’approccio multidisciplinare delle suddette patologie e al contempo garantire una immediata risposta a eventuali problematiche conseguenti a interventi ortopedici complessi. </a:t>
            </a:r>
          </a:p>
          <a:p>
            <a:pPr lvl="0"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it-IT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ampia gamma (oltre 25) di soluzioni microchirurgiche è infatti disponibile per colmare difetti di varia natura e dimensioni nel sistema muscolo-scheletrico: tra cui, autotrapianti ossei vascolarizzati, lembi liberi cutanei e compositi, lembi muscolari contrattili, fanno parte delle soluzioni ricostruttive abitualmente utilizzate in ambito ortopedico.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6CF1BAF6-AD41-4082-B212-8A1F9A2E87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7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xmlns="" id="{B6CDA21F-E7AF-4C75-8395-33F58D5B0E4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AE1C45F0-260A-458C-96ED-C1F6D21512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A6604B49-AD5C-4590-B051-06C8222ECD9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743ECCAF-29C5-4537-947C-7EA1292463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ED49787B-8DE6-4467-AD0A-8DECC6E0C2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D5B0017B-2ECA-49AF-B397-DC140825DF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A88F95A8-AFB5-4949-9A71-9AAA3DAAF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it-IT" sz="4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Progetti innovativi</a:t>
            </a:r>
            <a:endParaRPr lang="it-IT" sz="4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37CA5A12-9CA5-46B3-80C1-E1703B516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it-I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Progetto allotrapianto di articolazioni vascolarizzate</a:t>
            </a:r>
            <a:endParaRPr lang="it-IT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it-I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Progetto microchirurgia robotica – sviluppo e certificazione della tecnologia</a:t>
            </a:r>
            <a:endParaRPr lang="it-IT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it-IT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Progetto trattamento chirurgico del linfedema</a:t>
            </a:r>
            <a:r>
              <a:rPr lang="it-IT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CF1BAF6-AD41-4082-B212-8A1F9A2E87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684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DBF61EA3-B236-439E-9C0B-340980D56B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9B45D95-69B5-4E83-AA45-0FFA6B28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it-IT" sz="5400"/>
              <a:t>Posti letto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8FAF094-D087-493F-8DF9-A486C2D6BB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7C88D8-5509-4514-925A-9CE148E5C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7275593D-F75E-4426-AE3E-2CDEFD228D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659831F-0D9A-4C63-9EBB-8435B85A44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C0CF7B5A-903D-4D55-9BA0-59903A2F4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stata richiesta e autorizzata da RER la realizzazione di un reparto dotato di 8 posti letto di degenza della disciplina 012 – chirurgia plastica e contestuale riduzione di pari unità della disciplina 036 - ortopedia e traumatologia.</a:t>
            </a:r>
          </a:p>
          <a:p>
            <a:endParaRPr lang="it-IT" sz="2400"/>
          </a:p>
        </p:txBody>
      </p:sp>
    </p:spTree>
    <p:extLst>
      <p:ext uri="{BB962C8B-B14F-4D97-AF65-F5344CB8AC3E}">
        <p14:creationId xmlns:p14="http://schemas.microsoft.com/office/powerpoint/2010/main" val="45587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DBF61EA3-B236-439E-9C0B-340980D56B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E6204EBB-D715-4B43-839B-077D0B90A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it-IT" sz="5400" dirty="0"/>
              <a:t>SC </a:t>
            </a:r>
            <a:r>
              <a:rPr lang="it-IT" sz="5400" dirty="0" err="1"/>
              <a:t>Ortoplastica</a:t>
            </a:r>
            <a:endParaRPr lang="it-IT" sz="5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28FAF094-D087-493F-8DF9-A486C2D6BBA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8D7C88D8-5509-4514-925A-9CE148E5CB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7275593D-F75E-4426-AE3E-2CDEFD228D2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E659831F-0D9A-4C63-9EBB-8435B85A44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B09AA7F7-35C5-4F25-8E95-F0D416B45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pPr marL="228600">
              <a:spcAft>
                <a:spcPts val="800"/>
              </a:spcAft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struttura complessa denominata “</a:t>
            </a:r>
            <a:r>
              <a:rPr lang="it-IT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Ortoplastica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inserita in Allegato 1 dell'Accordo Attuativo Locale IOR-UNIBO e ricoperta da un professore straordinario di riconosciuta competenza nel panorama nazionale ed internazionale. </a:t>
            </a:r>
          </a:p>
          <a:p>
            <a:pPr marL="228600">
              <a:spcAft>
                <a:spcPts val="800"/>
              </a:spcAft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IOR procede al 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finanziamento della struttura per un periodo di 5 anni. </a:t>
            </a:r>
          </a:p>
          <a:p>
            <a:pPr marL="228600">
              <a:spcAft>
                <a:spcPts val="800"/>
              </a:spcAft>
            </a:pPr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it-IT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’Università degli Studi di Bologna ha avviato la procedura di chiamata e si è impegnata a dare seguito alla continuità della copertura del posto.  </a:t>
            </a:r>
          </a:p>
        </p:txBody>
      </p:sp>
    </p:spTree>
    <p:extLst>
      <p:ext uri="{BB962C8B-B14F-4D97-AF65-F5344CB8AC3E}">
        <p14:creationId xmlns:p14="http://schemas.microsoft.com/office/powerpoint/2010/main" val="624101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314</Words>
  <Application>Microsoft Office PowerPoint</Application>
  <PresentationFormat>Personalizzato</PresentationFormat>
  <Paragraphs>17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Office Theme</vt:lpstr>
      <vt:lpstr>REALIZZAZIONE DI UNA UNITA’ DI ORTOPLASTICA</vt:lpstr>
      <vt:lpstr>Ortoplastica</vt:lpstr>
      <vt:lpstr>Supporto e interazione con Strutture Ortopedia</vt:lpstr>
      <vt:lpstr>Progetti innovativi</vt:lpstr>
      <vt:lpstr>Posti letto</vt:lpstr>
      <vt:lpstr>SC Ortoplastica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Polo ortopedico riabilitativo IOR Ospedale di Argenta</dc:title>
  <dc:creator>dirsan</dc:creator>
  <cp:lastModifiedBy>Anselmo Campagna</cp:lastModifiedBy>
  <cp:revision>21</cp:revision>
  <dcterms:created xsi:type="dcterms:W3CDTF">2021-05-12T09:02:02Z</dcterms:created>
  <dcterms:modified xsi:type="dcterms:W3CDTF">2021-07-08T10:53:58Z</dcterms:modified>
</cp:coreProperties>
</file>