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37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95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67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68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89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46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09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0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01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58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72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66C5-AFE2-479B-A729-A5D2542F753F}" type="datetimeFigureOut">
              <a:rPr lang="it-IT" smtClean="0"/>
              <a:t>23/09/2021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68B6-893F-4426-9610-1D32206CD8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81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61" y="1721707"/>
            <a:ext cx="11990923" cy="341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Rossi Andrea</dc:creator>
  <cp:lastModifiedBy>Rossi Andrea</cp:lastModifiedBy>
  <cp:revision>2</cp:revision>
  <dcterms:created xsi:type="dcterms:W3CDTF">2021-09-23T12:54:47Z</dcterms:created>
  <dcterms:modified xsi:type="dcterms:W3CDTF">2021-09-24T07:13:19Z</dcterms:modified>
</cp:coreProperties>
</file>